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1" r:id="rId3"/>
    <p:sldId id="259" r:id="rId4"/>
    <p:sldId id="265" r:id="rId5"/>
    <p:sldId id="270" r:id="rId6"/>
    <p:sldId id="266" r:id="rId7"/>
    <p:sldId id="280" r:id="rId8"/>
    <p:sldId id="257" r:id="rId9"/>
    <p:sldId id="262" r:id="rId10"/>
    <p:sldId id="263" r:id="rId11"/>
    <p:sldId id="264" r:id="rId12"/>
    <p:sldId id="271" r:id="rId13"/>
    <p:sldId id="273" r:id="rId14"/>
    <p:sldId id="274" r:id="rId15"/>
    <p:sldId id="275" r:id="rId16"/>
    <p:sldId id="272" r:id="rId17"/>
    <p:sldId id="276" r:id="rId18"/>
    <p:sldId id="278" r:id="rId19"/>
    <p:sldId id="282" r:id="rId20"/>
    <p:sldId id="283" r:id="rId21"/>
    <p:sldId id="284" r:id="rId22"/>
    <p:sldId id="286" r:id="rId23"/>
    <p:sldId id="285" r:id="rId24"/>
    <p:sldId id="288" r:id="rId25"/>
    <p:sldId id="287" r:id="rId26"/>
    <p:sldId id="290" r:id="rId27"/>
    <p:sldId id="291" r:id="rId28"/>
    <p:sldId id="297" r:id="rId29"/>
    <p:sldId id="289" r:id="rId30"/>
    <p:sldId id="296" r:id="rId31"/>
    <p:sldId id="293" r:id="rId32"/>
    <p:sldId id="294" r:id="rId33"/>
    <p:sldId id="295" r:id="rId3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6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2564E4-0571-475A-B2BC-A54C4214605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FCF6A1E-DA74-4894-829A-5E7C6091C935}">
      <dgm:prSet phldrT="[Text]"/>
      <dgm:spPr/>
      <dgm:t>
        <a:bodyPr/>
        <a:lstStyle/>
        <a:p>
          <a:r>
            <a:rPr lang="en-US" dirty="0" err="1" smtClean="0"/>
            <a:t>Asam</a:t>
          </a:r>
          <a:r>
            <a:rPr lang="en-US" dirty="0" smtClean="0"/>
            <a:t>: </a:t>
          </a:r>
          <a:r>
            <a:rPr lang="en-US" dirty="0" err="1" smtClean="0"/>
            <a:t>substansi</a:t>
          </a:r>
          <a:r>
            <a:rPr lang="en-US" dirty="0" smtClean="0"/>
            <a:t> yang </a:t>
          </a:r>
          <a:r>
            <a:rPr lang="en-US" dirty="0" err="1" smtClean="0"/>
            <a:t>melepaskan</a:t>
          </a:r>
          <a:r>
            <a:rPr lang="en-US" dirty="0" smtClean="0"/>
            <a:t> ion H</a:t>
          </a:r>
          <a:r>
            <a:rPr lang="en-US" baseline="30000" dirty="0" smtClean="0"/>
            <a:t>+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larutan</a:t>
          </a:r>
          <a:endParaRPr lang="en-US" dirty="0"/>
        </a:p>
      </dgm:t>
    </dgm:pt>
    <dgm:pt modelId="{90C9B455-001A-46BD-B635-2FC6122E67F9}" type="parTrans" cxnId="{01FC7D8D-FC06-41BD-9575-D34414873DCC}">
      <dgm:prSet/>
      <dgm:spPr/>
      <dgm:t>
        <a:bodyPr/>
        <a:lstStyle/>
        <a:p>
          <a:endParaRPr lang="en-US"/>
        </a:p>
      </dgm:t>
    </dgm:pt>
    <dgm:pt modelId="{2ADB7BF6-EA93-413A-A6D7-A65E6D91F564}" type="sibTrans" cxnId="{01FC7D8D-FC06-41BD-9575-D34414873DCC}">
      <dgm:prSet/>
      <dgm:spPr/>
      <dgm:t>
        <a:bodyPr/>
        <a:lstStyle/>
        <a:p>
          <a:endParaRPr lang="en-US"/>
        </a:p>
      </dgm:t>
    </dgm:pt>
    <dgm:pt modelId="{D2DEB0D1-670E-4F4F-BCBF-30DC0B5BCAAD}">
      <dgm:prSet phldrT="[Text]"/>
      <dgm:spPr/>
      <dgm:t>
        <a:bodyPr/>
        <a:lstStyle/>
        <a:p>
          <a:r>
            <a:rPr lang="en-US" dirty="0" err="1" smtClean="0"/>
            <a:t>Asam</a:t>
          </a:r>
          <a:r>
            <a:rPr lang="en-US" dirty="0" smtClean="0"/>
            <a:t> </a:t>
          </a:r>
          <a:r>
            <a:rPr lang="en-US" dirty="0" err="1" smtClean="0"/>
            <a:t>kuat</a:t>
          </a:r>
          <a:r>
            <a:rPr lang="en-US" dirty="0" smtClean="0"/>
            <a:t>: </a:t>
          </a:r>
          <a:r>
            <a:rPr lang="en-US" dirty="0" err="1" smtClean="0"/>
            <a:t>asam</a:t>
          </a:r>
          <a:r>
            <a:rPr lang="en-US" dirty="0" smtClean="0"/>
            <a:t> yang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terurai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cepat</a:t>
          </a:r>
          <a:r>
            <a:rPr lang="en-US" dirty="0" smtClean="0"/>
            <a:t> &amp; </a:t>
          </a:r>
          <a:r>
            <a:rPr lang="en-US" dirty="0" err="1" smtClean="0"/>
            <a:t>melepaskan</a:t>
          </a:r>
          <a:r>
            <a:rPr lang="en-US" dirty="0" smtClean="0"/>
            <a:t> </a:t>
          </a:r>
          <a:r>
            <a:rPr lang="en-US" dirty="0" err="1" smtClean="0"/>
            <a:t>banyak</a:t>
          </a:r>
          <a:r>
            <a:rPr lang="en-US" dirty="0" smtClean="0"/>
            <a:t> ion H</a:t>
          </a:r>
          <a:r>
            <a:rPr lang="en-US" baseline="30000" dirty="0" smtClean="0"/>
            <a:t>+ 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larutan</a:t>
          </a:r>
          <a:r>
            <a:rPr lang="en-US" dirty="0" smtClean="0"/>
            <a:t>, </a:t>
          </a:r>
          <a:r>
            <a:rPr lang="en-US" dirty="0" err="1" smtClean="0"/>
            <a:t>Contoh</a:t>
          </a:r>
          <a:r>
            <a:rPr lang="en-US" dirty="0" smtClean="0"/>
            <a:t>: HCL</a:t>
          </a:r>
          <a:endParaRPr lang="en-US" dirty="0"/>
        </a:p>
      </dgm:t>
    </dgm:pt>
    <dgm:pt modelId="{F9B2754F-936A-4A98-9084-1628851A7557}" type="parTrans" cxnId="{9BE4A406-0799-4CDF-B653-B411E939498F}">
      <dgm:prSet/>
      <dgm:spPr/>
      <dgm:t>
        <a:bodyPr/>
        <a:lstStyle/>
        <a:p>
          <a:endParaRPr lang="en-US"/>
        </a:p>
      </dgm:t>
    </dgm:pt>
    <dgm:pt modelId="{9287C1F2-7781-4599-A222-FE6EA7F92BD1}" type="sibTrans" cxnId="{9BE4A406-0799-4CDF-B653-B411E939498F}">
      <dgm:prSet/>
      <dgm:spPr/>
      <dgm:t>
        <a:bodyPr/>
        <a:lstStyle/>
        <a:p>
          <a:endParaRPr lang="en-US"/>
        </a:p>
      </dgm:t>
    </dgm:pt>
    <dgm:pt modelId="{10C55E03-73B8-4B7E-8311-4B9C5396D041}">
      <dgm:prSet phldrT="[Text]"/>
      <dgm:spPr/>
      <dgm:t>
        <a:bodyPr/>
        <a:lstStyle/>
        <a:p>
          <a:r>
            <a:rPr lang="en-US" dirty="0" err="1" smtClean="0"/>
            <a:t>Basa</a:t>
          </a:r>
          <a:r>
            <a:rPr lang="en-US" dirty="0" smtClean="0"/>
            <a:t>: </a:t>
          </a:r>
          <a:r>
            <a:rPr lang="en-US" dirty="0" err="1" smtClean="0"/>
            <a:t>substansi</a:t>
          </a:r>
          <a:r>
            <a:rPr lang="en-US" dirty="0" smtClean="0"/>
            <a:t> yang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menerima</a:t>
          </a:r>
          <a:r>
            <a:rPr lang="en-US" dirty="0" smtClean="0"/>
            <a:t> H</a:t>
          </a:r>
          <a:r>
            <a:rPr lang="en-US" baseline="30000" dirty="0" smtClean="0"/>
            <a:t>+ 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larutan</a:t>
          </a:r>
          <a:r>
            <a:rPr lang="en-US" dirty="0" smtClean="0"/>
            <a:t> </a:t>
          </a:r>
          <a:endParaRPr lang="en-US" dirty="0"/>
        </a:p>
      </dgm:t>
    </dgm:pt>
    <dgm:pt modelId="{F1858A2F-B02C-4500-8AC4-D30D961456DC}" type="parTrans" cxnId="{74868F30-525A-4CBB-8F5D-99E860CD5BC1}">
      <dgm:prSet/>
      <dgm:spPr/>
      <dgm:t>
        <a:bodyPr/>
        <a:lstStyle/>
        <a:p>
          <a:endParaRPr lang="en-US"/>
        </a:p>
      </dgm:t>
    </dgm:pt>
    <dgm:pt modelId="{42CAFC77-7B6A-4E93-9D17-492525DC0693}" type="sibTrans" cxnId="{74868F30-525A-4CBB-8F5D-99E860CD5BC1}">
      <dgm:prSet/>
      <dgm:spPr/>
      <dgm:t>
        <a:bodyPr/>
        <a:lstStyle/>
        <a:p>
          <a:endParaRPr lang="en-US"/>
        </a:p>
      </dgm:t>
    </dgm:pt>
    <dgm:pt modelId="{FDE1996F-99B1-488B-9E1A-DD85AAE31F67}">
      <dgm:prSet phldrT="[Text]"/>
      <dgm:spPr/>
      <dgm:t>
        <a:bodyPr/>
        <a:lstStyle/>
        <a:p>
          <a:r>
            <a:rPr lang="en-US" dirty="0" err="1" smtClean="0"/>
            <a:t>Basa</a:t>
          </a:r>
          <a:r>
            <a:rPr lang="en-US" dirty="0" smtClean="0"/>
            <a:t> </a:t>
          </a:r>
          <a:r>
            <a:rPr lang="en-US" dirty="0" err="1" smtClean="0"/>
            <a:t>kuat</a:t>
          </a:r>
          <a:r>
            <a:rPr lang="en-US" dirty="0" smtClean="0"/>
            <a:t>: </a:t>
          </a:r>
          <a:r>
            <a:rPr lang="en-US" dirty="0" err="1" smtClean="0"/>
            <a:t>basa</a:t>
          </a:r>
          <a:r>
            <a:rPr lang="en-US" dirty="0" smtClean="0"/>
            <a:t> yang </a:t>
          </a:r>
          <a:r>
            <a:rPr lang="en-US" dirty="0" err="1" smtClean="0"/>
            <a:t>bereaksi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cepat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kuat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 ion H</a:t>
          </a:r>
          <a:r>
            <a:rPr lang="en-US" baseline="30000" dirty="0" smtClean="0"/>
            <a:t>+ </a:t>
          </a:r>
          <a:r>
            <a:rPr lang="en-US" dirty="0" smtClean="0"/>
            <a:t>, </a:t>
          </a:r>
          <a:r>
            <a:rPr lang="en-US" dirty="0" err="1" smtClean="0"/>
            <a:t>contoh</a:t>
          </a:r>
          <a:r>
            <a:rPr lang="en-US" dirty="0" smtClean="0"/>
            <a:t> OH</a:t>
          </a:r>
          <a:r>
            <a:rPr lang="en-US" baseline="30000" dirty="0" smtClean="0"/>
            <a:t>-   , </a:t>
          </a:r>
          <a:r>
            <a:rPr lang="en-US" dirty="0" smtClean="0"/>
            <a:t>H</a:t>
          </a:r>
          <a:r>
            <a:rPr lang="en-US" baseline="-25000" dirty="0" smtClean="0"/>
            <a:t>2</a:t>
          </a:r>
          <a:r>
            <a:rPr lang="en-US" dirty="0" smtClean="0"/>
            <a:t>O</a:t>
          </a:r>
          <a:r>
            <a:rPr lang="en-US" baseline="-25000" dirty="0" smtClean="0"/>
            <a:t>   </a:t>
          </a:r>
          <a:r>
            <a:rPr lang="en-US" dirty="0" smtClean="0"/>
            <a:t> </a:t>
          </a:r>
          <a:endParaRPr lang="en-US" dirty="0"/>
        </a:p>
      </dgm:t>
    </dgm:pt>
    <dgm:pt modelId="{CA37F67D-03BC-462C-8314-043F7BA99706}" type="parTrans" cxnId="{CD142D7C-C9B8-45E6-8C9E-D7EFC5563D28}">
      <dgm:prSet/>
      <dgm:spPr/>
      <dgm:t>
        <a:bodyPr/>
        <a:lstStyle/>
        <a:p>
          <a:endParaRPr lang="en-US"/>
        </a:p>
      </dgm:t>
    </dgm:pt>
    <dgm:pt modelId="{B940D06B-1F61-430A-8D7E-825C66BF3B91}" type="sibTrans" cxnId="{CD142D7C-C9B8-45E6-8C9E-D7EFC5563D28}">
      <dgm:prSet/>
      <dgm:spPr/>
      <dgm:t>
        <a:bodyPr/>
        <a:lstStyle/>
        <a:p>
          <a:endParaRPr lang="en-US"/>
        </a:p>
      </dgm:t>
    </dgm:pt>
    <dgm:pt modelId="{B78A5009-1270-4BF7-A19D-6540C854B8F6}">
      <dgm:prSet/>
      <dgm:spPr/>
      <dgm:t>
        <a:bodyPr/>
        <a:lstStyle/>
        <a:p>
          <a:r>
            <a:rPr lang="en-US" dirty="0" err="1" smtClean="0"/>
            <a:t>Asam</a:t>
          </a:r>
          <a:r>
            <a:rPr lang="en-US" dirty="0" smtClean="0"/>
            <a:t> </a:t>
          </a:r>
          <a:r>
            <a:rPr lang="en-US" dirty="0" err="1" smtClean="0"/>
            <a:t>lemah</a:t>
          </a:r>
          <a:r>
            <a:rPr lang="en-US" dirty="0" smtClean="0"/>
            <a:t>: </a:t>
          </a:r>
          <a:r>
            <a:rPr lang="en-US" dirty="0" err="1" smtClean="0"/>
            <a:t>kurang</a:t>
          </a:r>
          <a:r>
            <a:rPr lang="en-US" dirty="0" smtClean="0"/>
            <a:t> </a:t>
          </a:r>
          <a:r>
            <a:rPr lang="en-US" dirty="0" err="1" smtClean="0"/>
            <a:t>kuat</a:t>
          </a:r>
          <a:r>
            <a:rPr lang="en-US" dirty="0" smtClean="0"/>
            <a:t> </a:t>
          </a:r>
          <a:r>
            <a:rPr lang="en-US" dirty="0" err="1" smtClean="0"/>
            <a:t>melepaskan</a:t>
          </a:r>
          <a:r>
            <a:rPr lang="en-US" dirty="0" smtClean="0"/>
            <a:t> ion H</a:t>
          </a:r>
          <a:r>
            <a:rPr lang="en-US" baseline="30000" dirty="0" smtClean="0"/>
            <a:t>+ ,</a:t>
          </a:r>
          <a:r>
            <a:rPr lang="en-US" dirty="0" err="1" smtClean="0"/>
            <a:t>Contoh</a:t>
          </a:r>
          <a:r>
            <a:rPr lang="en-US" dirty="0" smtClean="0"/>
            <a:t>: H</a:t>
          </a:r>
          <a:r>
            <a:rPr lang="en-US" baseline="-25000" dirty="0" smtClean="0"/>
            <a:t>2</a:t>
          </a:r>
          <a:r>
            <a:rPr lang="en-US" dirty="0" smtClean="0"/>
            <a:t>CO</a:t>
          </a:r>
          <a:r>
            <a:rPr lang="en-US" baseline="-25000" dirty="0" smtClean="0"/>
            <a:t>3</a:t>
          </a:r>
          <a:r>
            <a:rPr lang="en-US" baseline="30000" dirty="0" smtClean="0"/>
            <a:t>     </a:t>
          </a:r>
          <a:endParaRPr lang="en-US" dirty="0" smtClean="0"/>
        </a:p>
      </dgm:t>
    </dgm:pt>
    <dgm:pt modelId="{7CB48C88-B385-490C-A61F-78CCC7404A81}" type="parTrans" cxnId="{79DEE90C-8121-4644-9FA9-0138FE20202F}">
      <dgm:prSet/>
      <dgm:spPr/>
      <dgm:t>
        <a:bodyPr/>
        <a:lstStyle/>
        <a:p>
          <a:endParaRPr lang="en-US"/>
        </a:p>
      </dgm:t>
    </dgm:pt>
    <dgm:pt modelId="{B3F66852-3D62-41CD-9AFB-426EF9F74559}" type="sibTrans" cxnId="{79DEE90C-8121-4644-9FA9-0138FE20202F}">
      <dgm:prSet/>
      <dgm:spPr/>
      <dgm:t>
        <a:bodyPr/>
        <a:lstStyle/>
        <a:p>
          <a:endParaRPr lang="en-US"/>
        </a:p>
      </dgm:t>
    </dgm:pt>
    <dgm:pt modelId="{9AB9842D-06DF-441F-963C-6189C5921277}">
      <dgm:prSet phldrT="[Text]"/>
      <dgm:spPr/>
      <dgm:t>
        <a:bodyPr/>
        <a:lstStyle/>
        <a:p>
          <a:r>
            <a:rPr lang="en-US" dirty="0" err="1" smtClean="0"/>
            <a:t>Basa</a:t>
          </a:r>
          <a:r>
            <a:rPr lang="en-US" dirty="0" smtClean="0"/>
            <a:t> </a:t>
          </a:r>
          <a:r>
            <a:rPr lang="en-US" dirty="0" err="1" smtClean="0"/>
            <a:t>lemah</a:t>
          </a:r>
          <a:r>
            <a:rPr lang="en-US" dirty="0" smtClean="0"/>
            <a:t>: </a:t>
          </a:r>
          <a:r>
            <a:rPr lang="en-US" dirty="0" err="1" smtClean="0"/>
            <a:t>berikatan</a:t>
          </a:r>
          <a:r>
            <a:rPr lang="en-US" dirty="0" smtClean="0"/>
            <a:t> </a:t>
          </a:r>
          <a:r>
            <a:rPr lang="en-US" dirty="0" err="1" smtClean="0"/>
            <a:t>lemah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ion </a:t>
          </a:r>
          <a:r>
            <a:rPr lang="en-US" dirty="0" err="1" smtClean="0"/>
            <a:t>hidrogen</a:t>
          </a:r>
          <a:r>
            <a:rPr lang="en-US" dirty="0" smtClean="0"/>
            <a:t>, </a:t>
          </a:r>
          <a:r>
            <a:rPr lang="en-US" dirty="0" err="1" smtClean="0"/>
            <a:t>contoh</a:t>
          </a:r>
          <a:r>
            <a:rPr lang="en-US" dirty="0" smtClean="0"/>
            <a:t> HCO</a:t>
          </a:r>
          <a:r>
            <a:rPr lang="en-US" baseline="-25000" dirty="0" smtClean="0"/>
            <a:t>3</a:t>
          </a:r>
          <a:r>
            <a:rPr lang="en-US" baseline="30000" dirty="0" smtClean="0"/>
            <a:t>-</a:t>
          </a:r>
          <a:endParaRPr lang="en-US" dirty="0"/>
        </a:p>
      </dgm:t>
    </dgm:pt>
    <dgm:pt modelId="{474DB680-88F1-4D64-AC3E-53A827658680}" type="parTrans" cxnId="{8510619C-1BAF-4F0C-B3A6-0AD6A915DE57}">
      <dgm:prSet/>
      <dgm:spPr/>
      <dgm:t>
        <a:bodyPr/>
        <a:lstStyle/>
        <a:p>
          <a:endParaRPr lang="en-US"/>
        </a:p>
      </dgm:t>
    </dgm:pt>
    <dgm:pt modelId="{D1E61533-B060-4E66-9E19-40CE7E1439C3}" type="sibTrans" cxnId="{8510619C-1BAF-4F0C-B3A6-0AD6A915DE57}">
      <dgm:prSet/>
      <dgm:spPr/>
      <dgm:t>
        <a:bodyPr/>
        <a:lstStyle/>
        <a:p>
          <a:endParaRPr lang="en-US"/>
        </a:p>
      </dgm:t>
    </dgm:pt>
    <dgm:pt modelId="{24067A58-E0A3-4385-8679-A6C84218CADE}" type="pres">
      <dgm:prSet presAssocID="{802564E4-0571-475A-B2BC-A54C421460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4E4AD6-8DD4-43FD-A5CB-9B48B71F76AD}" type="pres">
      <dgm:prSet presAssocID="{3FCF6A1E-DA74-4894-829A-5E7C6091C93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410D7-467D-4A9B-979D-8482E66EFE07}" type="pres">
      <dgm:prSet presAssocID="{3FCF6A1E-DA74-4894-829A-5E7C6091C93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4DC1E-0661-477E-A760-A883C5CC2CFF}" type="pres">
      <dgm:prSet presAssocID="{10C55E03-73B8-4B7E-8311-4B9C5396D04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B06CB-EAE3-4D30-A5C4-8D34AB5BF5C9}" type="pres">
      <dgm:prSet presAssocID="{10C55E03-73B8-4B7E-8311-4B9C5396D04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A34F81-01D0-4C35-8923-2FA7226F7724}" type="presOf" srcId="{3FCF6A1E-DA74-4894-829A-5E7C6091C935}" destId="{3A4E4AD6-8DD4-43FD-A5CB-9B48B71F76AD}" srcOrd="0" destOrd="0" presId="urn:microsoft.com/office/officeart/2005/8/layout/vList2"/>
    <dgm:cxn modelId="{79DEE90C-8121-4644-9FA9-0138FE20202F}" srcId="{3FCF6A1E-DA74-4894-829A-5E7C6091C935}" destId="{B78A5009-1270-4BF7-A19D-6540C854B8F6}" srcOrd="1" destOrd="0" parTransId="{7CB48C88-B385-490C-A61F-78CCC7404A81}" sibTransId="{B3F66852-3D62-41CD-9AFB-426EF9F74559}"/>
    <dgm:cxn modelId="{CD142D7C-C9B8-45E6-8C9E-D7EFC5563D28}" srcId="{10C55E03-73B8-4B7E-8311-4B9C5396D041}" destId="{FDE1996F-99B1-488B-9E1A-DD85AAE31F67}" srcOrd="0" destOrd="0" parTransId="{CA37F67D-03BC-462C-8314-043F7BA99706}" sibTransId="{B940D06B-1F61-430A-8D7E-825C66BF3B91}"/>
    <dgm:cxn modelId="{8510619C-1BAF-4F0C-B3A6-0AD6A915DE57}" srcId="{10C55E03-73B8-4B7E-8311-4B9C5396D041}" destId="{9AB9842D-06DF-441F-963C-6189C5921277}" srcOrd="1" destOrd="0" parTransId="{474DB680-88F1-4D64-AC3E-53A827658680}" sibTransId="{D1E61533-B060-4E66-9E19-40CE7E1439C3}"/>
    <dgm:cxn modelId="{831BBCCC-0EC7-4518-8AAB-FB966A964A83}" type="presOf" srcId="{D2DEB0D1-670E-4F4F-BCBF-30DC0B5BCAAD}" destId="{B2F410D7-467D-4A9B-979D-8482E66EFE07}" srcOrd="0" destOrd="0" presId="urn:microsoft.com/office/officeart/2005/8/layout/vList2"/>
    <dgm:cxn modelId="{01FC7D8D-FC06-41BD-9575-D34414873DCC}" srcId="{802564E4-0571-475A-B2BC-A54C42146050}" destId="{3FCF6A1E-DA74-4894-829A-5E7C6091C935}" srcOrd="0" destOrd="0" parTransId="{90C9B455-001A-46BD-B635-2FC6122E67F9}" sibTransId="{2ADB7BF6-EA93-413A-A6D7-A65E6D91F564}"/>
    <dgm:cxn modelId="{93FE4072-A267-4223-9E12-40D28310C507}" type="presOf" srcId="{10C55E03-73B8-4B7E-8311-4B9C5396D041}" destId="{2034DC1E-0661-477E-A760-A883C5CC2CFF}" srcOrd="0" destOrd="0" presId="urn:microsoft.com/office/officeart/2005/8/layout/vList2"/>
    <dgm:cxn modelId="{9BE4A406-0799-4CDF-B653-B411E939498F}" srcId="{3FCF6A1E-DA74-4894-829A-5E7C6091C935}" destId="{D2DEB0D1-670E-4F4F-BCBF-30DC0B5BCAAD}" srcOrd="0" destOrd="0" parTransId="{F9B2754F-936A-4A98-9084-1628851A7557}" sibTransId="{9287C1F2-7781-4599-A222-FE6EA7F92BD1}"/>
    <dgm:cxn modelId="{37FC9DF2-2D22-44F6-A94D-468F825477C7}" type="presOf" srcId="{B78A5009-1270-4BF7-A19D-6540C854B8F6}" destId="{B2F410D7-467D-4A9B-979D-8482E66EFE07}" srcOrd="0" destOrd="1" presId="urn:microsoft.com/office/officeart/2005/8/layout/vList2"/>
    <dgm:cxn modelId="{A7910E31-C043-46FE-9E8B-135FC7AD14F4}" type="presOf" srcId="{FDE1996F-99B1-488B-9E1A-DD85AAE31F67}" destId="{885B06CB-EAE3-4D30-A5C4-8D34AB5BF5C9}" srcOrd="0" destOrd="0" presId="urn:microsoft.com/office/officeart/2005/8/layout/vList2"/>
    <dgm:cxn modelId="{74868F30-525A-4CBB-8F5D-99E860CD5BC1}" srcId="{802564E4-0571-475A-B2BC-A54C42146050}" destId="{10C55E03-73B8-4B7E-8311-4B9C5396D041}" srcOrd="1" destOrd="0" parTransId="{F1858A2F-B02C-4500-8AC4-D30D961456DC}" sibTransId="{42CAFC77-7B6A-4E93-9D17-492525DC0693}"/>
    <dgm:cxn modelId="{540644F0-F24F-4555-9877-5595070E387F}" type="presOf" srcId="{802564E4-0571-475A-B2BC-A54C42146050}" destId="{24067A58-E0A3-4385-8679-A6C84218CADE}" srcOrd="0" destOrd="0" presId="urn:microsoft.com/office/officeart/2005/8/layout/vList2"/>
    <dgm:cxn modelId="{9B3129C2-FDFD-4B0E-80A7-0B1B55F68B71}" type="presOf" srcId="{9AB9842D-06DF-441F-963C-6189C5921277}" destId="{885B06CB-EAE3-4D30-A5C4-8D34AB5BF5C9}" srcOrd="0" destOrd="1" presId="urn:microsoft.com/office/officeart/2005/8/layout/vList2"/>
    <dgm:cxn modelId="{55DAA490-EA83-45FF-9134-EBD3D63695F3}" type="presParOf" srcId="{24067A58-E0A3-4385-8679-A6C84218CADE}" destId="{3A4E4AD6-8DD4-43FD-A5CB-9B48B71F76AD}" srcOrd="0" destOrd="0" presId="urn:microsoft.com/office/officeart/2005/8/layout/vList2"/>
    <dgm:cxn modelId="{73E5FC2A-2D22-4182-BBA3-CF97ED6C22EA}" type="presParOf" srcId="{24067A58-E0A3-4385-8679-A6C84218CADE}" destId="{B2F410D7-467D-4A9B-979D-8482E66EFE07}" srcOrd="1" destOrd="0" presId="urn:microsoft.com/office/officeart/2005/8/layout/vList2"/>
    <dgm:cxn modelId="{6E9A5638-63BA-4036-9142-425CAC7D2DAA}" type="presParOf" srcId="{24067A58-E0A3-4385-8679-A6C84218CADE}" destId="{2034DC1E-0661-477E-A760-A883C5CC2CFF}" srcOrd="2" destOrd="0" presId="urn:microsoft.com/office/officeart/2005/8/layout/vList2"/>
    <dgm:cxn modelId="{2FE3773D-EB11-40D9-A8FC-07EDAB39F640}" type="presParOf" srcId="{24067A58-E0A3-4385-8679-A6C84218CADE}" destId="{885B06CB-EAE3-4D30-A5C4-8D34AB5BF5C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70F218-E6B3-44C0-9FFA-ED7494B5E4AB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0E2CBFD-2ABB-4586-9D3C-8ED2CECF26A3}">
      <dgm:prSet phldrT="[Text]" custT="1"/>
      <dgm:spPr/>
      <dgm:t>
        <a:bodyPr/>
        <a:lstStyle/>
        <a:p>
          <a:r>
            <a:rPr lang="en-US" sz="2400" dirty="0" err="1" smtClean="0"/>
            <a:t>Sistem</a:t>
          </a:r>
          <a:r>
            <a:rPr lang="en-US" sz="2400" dirty="0" smtClean="0"/>
            <a:t> </a:t>
          </a:r>
          <a:r>
            <a:rPr lang="en-US" sz="2400" dirty="0" err="1" smtClean="0"/>
            <a:t>Dapar</a:t>
          </a:r>
          <a:r>
            <a:rPr lang="en-US" sz="2400" dirty="0" smtClean="0"/>
            <a:t> (</a:t>
          </a:r>
          <a:r>
            <a:rPr lang="en-US" sz="2400" i="1" dirty="0" smtClean="0"/>
            <a:t>Buffer</a:t>
          </a:r>
          <a:r>
            <a:rPr lang="en-US" sz="2400" dirty="0" smtClean="0"/>
            <a:t>) </a:t>
          </a:r>
          <a:r>
            <a:rPr lang="en-US" sz="2400" dirty="0" err="1" smtClean="0"/>
            <a:t>Kimiawi</a:t>
          </a:r>
          <a:endParaRPr lang="en-US" sz="2400" dirty="0"/>
        </a:p>
      </dgm:t>
    </dgm:pt>
    <dgm:pt modelId="{2BE82FC0-1DB1-4892-8AF4-802A20573599}" type="parTrans" cxnId="{61B02AF3-8BC7-462F-B692-DD7358779AF6}">
      <dgm:prSet/>
      <dgm:spPr/>
      <dgm:t>
        <a:bodyPr/>
        <a:lstStyle/>
        <a:p>
          <a:endParaRPr lang="en-US"/>
        </a:p>
      </dgm:t>
    </dgm:pt>
    <dgm:pt modelId="{F9064957-69F7-4726-8DD2-44B0F348C161}" type="sibTrans" cxnId="{61B02AF3-8BC7-462F-B692-DD7358779AF6}">
      <dgm:prSet/>
      <dgm:spPr/>
      <dgm:t>
        <a:bodyPr/>
        <a:lstStyle/>
        <a:p>
          <a:endParaRPr lang="en-US"/>
        </a:p>
      </dgm:t>
    </dgm:pt>
    <dgm:pt modelId="{7FC7A841-6655-418D-AD25-55BC3F5EFFA3}">
      <dgm:prSet phldrT="[Text]"/>
      <dgm:spPr/>
      <dgm:t>
        <a:bodyPr/>
        <a:lstStyle/>
        <a:p>
          <a:r>
            <a:rPr lang="en-US" dirty="0" err="1" smtClean="0"/>
            <a:t>Bekerja</a:t>
          </a:r>
          <a:r>
            <a:rPr lang="en-US" dirty="0" smtClean="0"/>
            <a:t> </a:t>
          </a:r>
          <a:r>
            <a:rPr lang="en-US" dirty="0" err="1" smtClean="0"/>
            <a:t>hitungan</a:t>
          </a:r>
          <a:r>
            <a:rPr lang="en-US" dirty="0" smtClean="0"/>
            <a:t> </a:t>
          </a:r>
          <a:r>
            <a:rPr lang="en-US" dirty="0" err="1" smtClean="0"/>
            <a:t>detik</a:t>
          </a:r>
          <a:endParaRPr lang="en-US" dirty="0"/>
        </a:p>
      </dgm:t>
    </dgm:pt>
    <dgm:pt modelId="{0C8A7287-234C-4166-BC7F-060CA7884122}" type="parTrans" cxnId="{67120EFD-EBEC-415E-A2C6-E3780B1A98C3}">
      <dgm:prSet/>
      <dgm:spPr/>
      <dgm:t>
        <a:bodyPr/>
        <a:lstStyle/>
        <a:p>
          <a:endParaRPr lang="en-US"/>
        </a:p>
      </dgm:t>
    </dgm:pt>
    <dgm:pt modelId="{0BA4FA94-BC89-426E-B856-47DBA6EF061E}" type="sibTrans" cxnId="{67120EFD-EBEC-415E-A2C6-E3780B1A98C3}">
      <dgm:prSet/>
      <dgm:spPr/>
      <dgm:t>
        <a:bodyPr/>
        <a:lstStyle/>
        <a:p>
          <a:endParaRPr lang="en-US"/>
        </a:p>
      </dgm:t>
    </dgm:pt>
    <dgm:pt modelId="{C8BF363B-30D0-4FC4-8B89-15BD9AEAF162}">
      <dgm:prSet phldrT="[Text]" custT="1"/>
      <dgm:spPr/>
      <dgm:t>
        <a:bodyPr/>
        <a:lstStyle/>
        <a:p>
          <a:r>
            <a:rPr lang="en-US" sz="2800" dirty="0" err="1" smtClean="0"/>
            <a:t>Sistem</a:t>
          </a:r>
          <a:r>
            <a:rPr lang="en-US" sz="2800" dirty="0" smtClean="0"/>
            <a:t> </a:t>
          </a:r>
          <a:r>
            <a:rPr lang="en-US" sz="2800" dirty="0" err="1" smtClean="0"/>
            <a:t>Pernafasan</a:t>
          </a:r>
          <a:endParaRPr lang="en-US" sz="2800" dirty="0"/>
        </a:p>
      </dgm:t>
    </dgm:pt>
    <dgm:pt modelId="{6AD249D1-648C-4469-87BA-7EA082490A8C}" type="parTrans" cxnId="{EFCB1A75-8873-4450-B2CC-F5F8E58BB000}">
      <dgm:prSet/>
      <dgm:spPr/>
      <dgm:t>
        <a:bodyPr/>
        <a:lstStyle/>
        <a:p>
          <a:endParaRPr lang="en-US"/>
        </a:p>
      </dgm:t>
    </dgm:pt>
    <dgm:pt modelId="{4A9BE57C-9598-4208-AB8B-1F08918060BD}" type="sibTrans" cxnId="{EFCB1A75-8873-4450-B2CC-F5F8E58BB000}">
      <dgm:prSet/>
      <dgm:spPr/>
      <dgm:t>
        <a:bodyPr/>
        <a:lstStyle/>
        <a:p>
          <a:endParaRPr lang="en-US"/>
        </a:p>
      </dgm:t>
    </dgm:pt>
    <dgm:pt modelId="{DB7C02BD-5584-41D6-9845-A16B9808489D}">
      <dgm:prSet phldrT="[Text]"/>
      <dgm:spPr/>
      <dgm:t>
        <a:bodyPr/>
        <a:lstStyle/>
        <a:p>
          <a:r>
            <a:rPr lang="en-US" dirty="0" err="1" smtClean="0"/>
            <a:t>Bekerja</a:t>
          </a:r>
          <a:r>
            <a:rPr lang="en-US" dirty="0" smtClean="0"/>
            <a:t> </a:t>
          </a:r>
          <a:r>
            <a:rPr lang="en-US" dirty="0" err="1" smtClean="0"/>
            <a:t>hitungan</a:t>
          </a:r>
          <a:r>
            <a:rPr lang="en-US" dirty="0" smtClean="0"/>
            <a:t> </a:t>
          </a:r>
          <a:r>
            <a:rPr lang="en-US" dirty="0" err="1" smtClean="0"/>
            <a:t>menit</a:t>
          </a:r>
          <a:endParaRPr lang="en-US" dirty="0"/>
        </a:p>
      </dgm:t>
    </dgm:pt>
    <dgm:pt modelId="{F0058C98-B2F6-4005-9891-0D0A707A1013}" type="parTrans" cxnId="{EED2B6AD-C49D-4821-B5D4-1A6B4F76A485}">
      <dgm:prSet/>
      <dgm:spPr/>
      <dgm:t>
        <a:bodyPr/>
        <a:lstStyle/>
        <a:p>
          <a:endParaRPr lang="en-US"/>
        </a:p>
      </dgm:t>
    </dgm:pt>
    <dgm:pt modelId="{B52C1D41-80BB-4048-BE3D-83693F4C1019}" type="sibTrans" cxnId="{EED2B6AD-C49D-4821-B5D4-1A6B4F76A485}">
      <dgm:prSet/>
      <dgm:spPr/>
      <dgm:t>
        <a:bodyPr/>
        <a:lstStyle/>
        <a:p>
          <a:endParaRPr lang="en-US"/>
        </a:p>
      </dgm:t>
    </dgm:pt>
    <dgm:pt modelId="{06793FD7-1BBB-46B3-BD0F-9B2655D9CC73}">
      <dgm:prSet phldrT="[Text]" custT="1"/>
      <dgm:spPr/>
      <dgm:t>
        <a:bodyPr/>
        <a:lstStyle/>
        <a:p>
          <a:r>
            <a:rPr lang="en-US" sz="2800" dirty="0" err="1" smtClean="0"/>
            <a:t>Sistem</a:t>
          </a:r>
          <a:r>
            <a:rPr lang="en-US" sz="2800" dirty="0" smtClean="0"/>
            <a:t> Renal (</a:t>
          </a:r>
          <a:r>
            <a:rPr lang="en-US" sz="2800" dirty="0" err="1" smtClean="0"/>
            <a:t>Ginjal</a:t>
          </a:r>
          <a:r>
            <a:rPr lang="en-US" sz="2800" dirty="0" smtClean="0"/>
            <a:t>)</a:t>
          </a:r>
          <a:endParaRPr lang="en-US" sz="2800" dirty="0"/>
        </a:p>
      </dgm:t>
    </dgm:pt>
    <dgm:pt modelId="{BE55B4AB-EBD8-4BFF-8742-B6BE570DDF3F}" type="parTrans" cxnId="{6F9049DA-C7E1-4D12-A7F6-CCFD8D38B5EB}">
      <dgm:prSet/>
      <dgm:spPr/>
      <dgm:t>
        <a:bodyPr/>
        <a:lstStyle/>
        <a:p>
          <a:endParaRPr lang="en-US"/>
        </a:p>
      </dgm:t>
    </dgm:pt>
    <dgm:pt modelId="{A3EDADF5-E6DC-4188-BFFA-9C9934B4FC64}" type="sibTrans" cxnId="{6F9049DA-C7E1-4D12-A7F6-CCFD8D38B5EB}">
      <dgm:prSet/>
      <dgm:spPr/>
      <dgm:t>
        <a:bodyPr/>
        <a:lstStyle/>
        <a:p>
          <a:endParaRPr lang="en-US"/>
        </a:p>
      </dgm:t>
    </dgm:pt>
    <dgm:pt modelId="{D63EE32B-245E-4742-AA4B-7D44DEFF186F}">
      <dgm:prSet phldrT="[Text]"/>
      <dgm:spPr/>
      <dgm:t>
        <a:bodyPr/>
        <a:lstStyle/>
        <a:p>
          <a:r>
            <a:rPr lang="en-US" dirty="0" err="1" smtClean="0"/>
            <a:t>Garis</a:t>
          </a:r>
          <a:r>
            <a:rPr lang="en-US" dirty="0" smtClean="0"/>
            <a:t> </a:t>
          </a:r>
          <a:r>
            <a:rPr lang="en-US" dirty="0" err="1" smtClean="0"/>
            <a:t>pertahanan</a:t>
          </a:r>
          <a:r>
            <a:rPr lang="en-US" dirty="0" smtClean="0"/>
            <a:t> </a:t>
          </a:r>
          <a:r>
            <a:rPr lang="en-US" dirty="0" err="1" smtClean="0"/>
            <a:t>ketiga</a:t>
          </a:r>
          <a:endParaRPr lang="en-US" dirty="0"/>
        </a:p>
      </dgm:t>
    </dgm:pt>
    <dgm:pt modelId="{F06973BA-8D82-4DDC-ACDF-14C420158D2A}" type="parTrans" cxnId="{AEC287DD-8596-410F-B971-D9990FB61792}">
      <dgm:prSet/>
      <dgm:spPr/>
      <dgm:t>
        <a:bodyPr/>
        <a:lstStyle/>
        <a:p>
          <a:endParaRPr lang="en-US"/>
        </a:p>
      </dgm:t>
    </dgm:pt>
    <dgm:pt modelId="{2491CFEC-79B9-4209-AD9C-7B9FF087676F}" type="sibTrans" cxnId="{AEC287DD-8596-410F-B971-D9990FB61792}">
      <dgm:prSet/>
      <dgm:spPr/>
      <dgm:t>
        <a:bodyPr/>
        <a:lstStyle/>
        <a:p>
          <a:endParaRPr lang="en-US"/>
        </a:p>
      </dgm:t>
    </dgm:pt>
    <dgm:pt modelId="{EDC6CA1B-6F2C-447E-ADC6-F7C02FCDFA89}">
      <dgm:prSet phldrT="[Text]"/>
      <dgm:spPr/>
      <dgm:t>
        <a:bodyPr/>
        <a:lstStyle/>
        <a:p>
          <a:r>
            <a:rPr lang="en-US" dirty="0" err="1" smtClean="0"/>
            <a:t>Mengeluarkan</a:t>
          </a:r>
          <a:r>
            <a:rPr lang="en-US" dirty="0" smtClean="0"/>
            <a:t> </a:t>
          </a:r>
          <a:r>
            <a:rPr lang="en-US" dirty="0" err="1" smtClean="0"/>
            <a:t>kelebihan</a:t>
          </a:r>
          <a:r>
            <a:rPr lang="en-US" dirty="0" smtClean="0"/>
            <a:t> </a:t>
          </a:r>
          <a:r>
            <a:rPr lang="en-US" dirty="0" err="1" smtClean="0"/>
            <a:t>asam-basa</a:t>
          </a:r>
          <a:r>
            <a:rPr lang="en-US" dirty="0" smtClean="0"/>
            <a:t> 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tubuh</a:t>
          </a:r>
          <a:r>
            <a:rPr lang="en-US" dirty="0" smtClean="0"/>
            <a:t> </a:t>
          </a:r>
          <a:r>
            <a:rPr lang="en-US" dirty="0" err="1" smtClean="0"/>
            <a:t>melalui</a:t>
          </a:r>
          <a:r>
            <a:rPr lang="en-US" dirty="0" smtClean="0"/>
            <a:t> </a:t>
          </a:r>
          <a:r>
            <a:rPr lang="en-US" dirty="0" err="1" smtClean="0"/>
            <a:t>urin</a:t>
          </a:r>
          <a:endParaRPr lang="en-US" dirty="0"/>
        </a:p>
      </dgm:t>
    </dgm:pt>
    <dgm:pt modelId="{C78607C6-4218-438D-8F29-6F7B846EBE7B}" type="parTrans" cxnId="{DA29AF4E-BA90-4566-B16D-F5E46CB7A8BD}">
      <dgm:prSet/>
      <dgm:spPr/>
      <dgm:t>
        <a:bodyPr/>
        <a:lstStyle/>
        <a:p>
          <a:endParaRPr lang="en-US"/>
        </a:p>
      </dgm:t>
    </dgm:pt>
    <dgm:pt modelId="{1D4F4DFF-64F4-46FD-B37E-36C55C541518}" type="sibTrans" cxnId="{DA29AF4E-BA90-4566-B16D-F5E46CB7A8BD}">
      <dgm:prSet/>
      <dgm:spPr/>
      <dgm:t>
        <a:bodyPr/>
        <a:lstStyle/>
        <a:p>
          <a:endParaRPr lang="en-US"/>
        </a:p>
      </dgm:t>
    </dgm:pt>
    <dgm:pt modelId="{9A6D0707-AA21-420F-B05D-14D32CA7F383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mengeluarkan</a:t>
          </a:r>
          <a:r>
            <a:rPr lang="en-US" dirty="0" smtClean="0"/>
            <a:t>/</a:t>
          </a:r>
          <a:r>
            <a:rPr lang="en-US" dirty="0" err="1" smtClean="0"/>
            <a:t>menambah</a:t>
          </a:r>
          <a:r>
            <a:rPr lang="en-US" dirty="0" smtClean="0"/>
            <a:t> ion </a:t>
          </a:r>
          <a:r>
            <a:rPr lang="en-US" dirty="0" err="1" smtClean="0"/>
            <a:t>hidrogen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tubuh</a:t>
          </a:r>
          <a:endParaRPr lang="en-US" dirty="0"/>
        </a:p>
      </dgm:t>
    </dgm:pt>
    <dgm:pt modelId="{9BA93CF8-3E2D-4833-BD47-61E8DC30CEAE}" type="parTrans" cxnId="{24F8039F-C5D8-466F-8D6E-22F05C1E1E32}">
      <dgm:prSet/>
      <dgm:spPr/>
      <dgm:t>
        <a:bodyPr/>
        <a:lstStyle/>
        <a:p>
          <a:endParaRPr lang="en-US"/>
        </a:p>
      </dgm:t>
    </dgm:pt>
    <dgm:pt modelId="{1269EBF1-D459-423E-A0EC-B07CE40802A7}" type="sibTrans" cxnId="{24F8039F-C5D8-466F-8D6E-22F05C1E1E32}">
      <dgm:prSet/>
      <dgm:spPr/>
      <dgm:t>
        <a:bodyPr/>
        <a:lstStyle/>
        <a:p>
          <a:endParaRPr lang="en-US"/>
        </a:p>
      </dgm:t>
    </dgm:pt>
    <dgm:pt modelId="{2902CD0C-D22A-40BA-AD32-2898061131D9}">
      <dgm:prSet phldrT="[Text]"/>
      <dgm:spPr/>
      <dgm:t>
        <a:bodyPr/>
        <a:lstStyle/>
        <a:p>
          <a:r>
            <a:rPr lang="en-US" dirty="0" err="1" smtClean="0"/>
            <a:t>Hanya</a:t>
          </a:r>
          <a:r>
            <a:rPr lang="en-US" dirty="0" smtClean="0"/>
            <a:t> </a:t>
          </a:r>
          <a:r>
            <a:rPr lang="en-US" dirty="0" err="1" smtClean="0"/>
            <a:t>menjaga</a:t>
          </a:r>
          <a:r>
            <a:rPr lang="en-US" dirty="0" smtClean="0"/>
            <a:t> ion </a:t>
          </a:r>
          <a:r>
            <a:rPr lang="en-US" dirty="0" err="1" smtClean="0"/>
            <a:t>hidrogen</a:t>
          </a:r>
          <a:r>
            <a:rPr lang="en-US" dirty="0" smtClean="0"/>
            <a:t> </a:t>
          </a:r>
          <a:r>
            <a:rPr lang="en-US" dirty="0" err="1" smtClean="0"/>
            <a:t>tetap</a:t>
          </a:r>
          <a:r>
            <a:rPr lang="en-US" dirty="0" smtClean="0"/>
            <a:t> </a:t>
          </a:r>
          <a:r>
            <a:rPr lang="en-US" dirty="0" err="1" smtClean="0"/>
            <a:t>terikat</a:t>
          </a:r>
          <a:r>
            <a:rPr lang="en-US" dirty="0" smtClean="0"/>
            <a:t> </a:t>
          </a:r>
          <a:r>
            <a:rPr lang="en-US" dirty="0" err="1" smtClean="0"/>
            <a:t>sampai</a:t>
          </a:r>
          <a:r>
            <a:rPr lang="en-US" dirty="0" smtClean="0"/>
            <a:t> </a:t>
          </a:r>
          <a:r>
            <a:rPr lang="en-US" dirty="0" err="1" smtClean="0"/>
            <a:t>keseimbangan</a:t>
          </a:r>
          <a:r>
            <a:rPr lang="en-US" dirty="0" smtClean="0"/>
            <a:t> </a:t>
          </a:r>
          <a:r>
            <a:rPr lang="en-US" dirty="0" err="1" smtClean="0"/>
            <a:t>tercapai</a:t>
          </a:r>
          <a:r>
            <a:rPr lang="en-US" dirty="0" smtClean="0"/>
            <a:t> </a:t>
          </a:r>
          <a:r>
            <a:rPr lang="en-US" dirty="0" err="1" smtClean="0"/>
            <a:t>kembali</a:t>
          </a:r>
          <a:endParaRPr lang="en-US" dirty="0"/>
        </a:p>
      </dgm:t>
    </dgm:pt>
    <dgm:pt modelId="{8F8AF08A-6AE9-4E20-AB5F-532CFC6CACB8}" type="parTrans" cxnId="{9778D385-9CAB-4F82-BF57-528C68768EAB}">
      <dgm:prSet/>
      <dgm:spPr/>
      <dgm:t>
        <a:bodyPr/>
        <a:lstStyle/>
        <a:p>
          <a:endParaRPr lang="en-US"/>
        </a:p>
      </dgm:t>
    </dgm:pt>
    <dgm:pt modelId="{2A96AB9C-AF1C-4F42-A545-19CFE8108490}" type="sibTrans" cxnId="{9778D385-9CAB-4F82-BF57-528C68768EAB}">
      <dgm:prSet/>
      <dgm:spPr/>
      <dgm:t>
        <a:bodyPr/>
        <a:lstStyle/>
        <a:p>
          <a:endParaRPr lang="en-US"/>
        </a:p>
      </dgm:t>
    </dgm:pt>
    <dgm:pt modelId="{53B12FED-AF40-423D-A17A-AE484E35832F}">
      <dgm:prSet phldrT="[Text]"/>
      <dgm:spPr/>
      <dgm:t>
        <a:bodyPr/>
        <a:lstStyle/>
        <a:p>
          <a:r>
            <a:rPr lang="en-US" dirty="0" err="1" smtClean="0"/>
            <a:t>Pertahanan</a:t>
          </a:r>
          <a:r>
            <a:rPr lang="en-US" dirty="0" smtClean="0"/>
            <a:t> </a:t>
          </a:r>
          <a:r>
            <a:rPr lang="en-US" dirty="0" err="1" smtClean="0"/>
            <a:t>pertama</a:t>
          </a:r>
          <a:endParaRPr lang="en-US" dirty="0"/>
        </a:p>
      </dgm:t>
    </dgm:pt>
    <dgm:pt modelId="{E15B5B72-7CA2-4CF9-9E55-606780B61568}" type="parTrans" cxnId="{1E4ABA12-B417-40EB-A792-9AF9850B53CF}">
      <dgm:prSet/>
      <dgm:spPr/>
      <dgm:t>
        <a:bodyPr/>
        <a:lstStyle/>
        <a:p>
          <a:endParaRPr lang="en-US"/>
        </a:p>
      </dgm:t>
    </dgm:pt>
    <dgm:pt modelId="{DB84ADE0-9F53-492D-936A-00625B1E5C6D}" type="sibTrans" cxnId="{1E4ABA12-B417-40EB-A792-9AF9850B53CF}">
      <dgm:prSet/>
      <dgm:spPr/>
      <dgm:t>
        <a:bodyPr/>
        <a:lstStyle/>
        <a:p>
          <a:endParaRPr lang="en-US"/>
        </a:p>
      </dgm:t>
    </dgm:pt>
    <dgm:pt modelId="{E96D991A-BF82-4EA1-A52A-519B85C16D71}">
      <dgm:prSet phldrT="[Text]"/>
      <dgm:spPr/>
      <dgm:t>
        <a:bodyPr/>
        <a:lstStyle/>
        <a:p>
          <a:r>
            <a:rPr lang="en-US" dirty="0" err="1" smtClean="0"/>
            <a:t>Pertahanan</a:t>
          </a:r>
          <a:r>
            <a:rPr lang="en-US" dirty="0" smtClean="0"/>
            <a:t> </a:t>
          </a:r>
          <a:r>
            <a:rPr lang="en-US" dirty="0" err="1" smtClean="0"/>
            <a:t>kedua</a:t>
          </a:r>
          <a:endParaRPr lang="en-US" dirty="0"/>
        </a:p>
      </dgm:t>
    </dgm:pt>
    <dgm:pt modelId="{11290AF0-7130-4059-845B-51404AC12FCD}" type="parTrans" cxnId="{D7D773B3-54C5-4697-9BAC-891CBBD525CD}">
      <dgm:prSet/>
      <dgm:spPr/>
      <dgm:t>
        <a:bodyPr/>
        <a:lstStyle/>
        <a:p>
          <a:endParaRPr lang="en-US"/>
        </a:p>
      </dgm:t>
    </dgm:pt>
    <dgm:pt modelId="{7CC126B3-7048-4A89-80A4-C249F7EF767A}" type="sibTrans" cxnId="{D7D773B3-54C5-4697-9BAC-891CBBD525CD}">
      <dgm:prSet/>
      <dgm:spPr/>
      <dgm:t>
        <a:bodyPr/>
        <a:lstStyle/>
        <a:p>
          <a:endParaRPr lang="en-US"/>
        </a:p>
      </dgm:t>
    </dgm:pt>
    <dgm:pt modelId="{B94FC56A-7FC9-49C2-A3F8-A6714CC86949}">
      <dgm:prSet phldrT="[Text]"/>
      <dgm:spPr/>
      <dgm:t>
        <a:bodyPr/>
        <a:lstStyle/>
        <a:p>
          <a:r>
            <a:rPr lang="en-US" dirty="0" err="1" smtClean="0"/>
            <a:t>Eksresi</a:t>
          </a:r>
          <a:r>
            <a:rPr lang="en-US" dirty="0" smtClean="0"/>
            <a:t> </a:t>
          </a:r>
          <a:r>
            <a:rPr lang="en-US" dirty="0" err="1" smtClean="0"/>
            <a:t>karbon</a:t>
          </a:r>
          <a:r>
            <a:rPr lang="en-US" dirty="0" smtClean="0"/>
            <a:t> </a:t>
          </a:r>
          <a:r>
            <a:rPr lang="en-US" dirty="0" err="1" smtClean="0"/>
            <a:t>dioksida</a:t>
          </a:r>
          <a:endParaRPr lang="en-US" dirty="0"/>
        </a:p>
      </dgm:t>
    </dgm:pt>
    <dgm:pt modelId="{50DF7929-FC50-4B9C-88C3-A8AC3A2D0B26}" type="parTrans" cxnId="{A1CE2404-21F3-48E9-858F-03AF4C16FD65}">
      <dgm:prSet/>
      <dgm:spPr/>
      <dgm:t>
        <a:bodyPr/>
        <a:lstStyle/>
        <a:p>
          <a:endParaRPr lang="en-US"/>
        </a:p>
      </dgm:t>
    </dgm:pt>
    <dgm:pt modelId="{B3093C45-A7D5-4CBC-83B7-F6EA3864D1E4}" type="sibTrans" cxnId="{A1CE2404-21F3-48E9-858F-03AF4C16FD65}">
      <dgm:prSet/>
      <dgm:spPr/>
      <dgm:t>
        <a:bodyPr/>
        <a:lstStyle/>
        <a:p>
          <a:endParaRPr lang="en-US"/>
        </a:p>
      </dgm:t>
    </dgm:pt>
    <dgm:pt modelId="{A477F8D3-9C60-4A3C-ADE4-66E004E3763F}">
      <dgm:prSet phldrT="[Text]"/>
      <dgm:spPr/>
      <dgm:t>
        <a:bodyPr/>
        <a:lstStyle/>
        <a:p>
          <a:r>
            <a:rPr lang="en-US" dirty="0" err="1" smtClean="0"/>
            <a:t>Meningkatkan</a:t>
          </a:r>
          <a:r>
            <a:rPr lang="en-US" dirty="0" smtClean="0"/>
            <a:t> </a:t>
          </a:r>
          <a:r>
            <a:rPr lang="en-US" dirty="0" err="1" smtClean="0"/>
            <a:t>kecepatan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kedalaman</a:t>
          </a:r>
          <a:r>
            <a:rPr lang="en-US" dirty="0" smtClean="0"/>
            <a:t> </a:t>
          </a:r>
          <a:r>
            <a:rPr lang="en-US" dirty="0" err="1" smtClean="0"/>
            <a:t>bernafas</a:t>
          </a:r>
          <a:endParaRPr lang="en-US" dirty="0"/>
        </a:p>
      </dgm:t>
    </dgm:pt>
    <dgm:pt modelId="{B7FCC7BC-4FD4-407B-8C7F-CB59EB2AC9FA}" type="parTrans" cxnId="{8FA95A3B-1CF3-4343-8CBD-2A1111EDBF6D}">
      <dgm:prSet/>
      <dgm:spPr/>
      <dgm:t>
        <a:bodyPr/>
        <a:lstStyle/>
        <a:p>
          <a:endParaRPr lang="en-US"/>
        </a:p>
      </dgm:t>
    </dgm:pt>
    <dgm:pt modelId="{7867164B-26B9-45BC-96D1-03589B2E16BC}" type="sibTrans" cxnId="{8FA95A3B-1CF3-4343-8CBD-2A1111EDBF6D}">
      <dgm:prSet/>
      <dgm:spPr/>
      <dgm:t>
        <a:bodyPr/>
        <a:lstStyle/>
        <a:p>
          <a:endParaRPr lang="en-US"/>
        </a:p>
      </dgm:t>
    </dgm:pt>
    <dgm:pt modelId="{EACAE9B1-3356-4DF8-9393-ECBB4BC7E31A}">
      <dgm:prSet phldrT="[Text]"/>
      <dgm:spPr/>
      <dgm:t>
        <a:bodyPr/>
        <a:lstStyle/>
        <a:p>
          <a:r>
            <a:rPr lang="en-US" dirty="0" err="1" smtClean="0"/>
            <a:t>Menurunkan</a:t>
          </a:r>
          <a:r>
            <a:rPr lang="en-US" dirty="0" smtClean="0"/>
            <a:t> </a:t>
          </a:r>
          <a:r>
            <a:rPr lang="en-US" dirty="0" err="1" smtClean="0"/>
            <a:t>kadar</a:t>
          </a:r>
          <a:r>
            <a:rPr lang="en-US" dirty="0" smtClean="0"/>
            <a:t> </a:t>
          </a:r>
          <a:r>
            <a:rPr lang="en-US" dirty="0" err="1" smtClean="0"/>
            <a:t>asam</a:t>
          </a:r>
          <a:r>
            <a:rPr lang="en-US" dirty="0" smtClean="0"/>
            <a:t> </a:t>
          </a:r>
          <a:r>
            <a:rPr lang="en-US" dirty="0" err="1" smtClean="0"/>
            <a:t>karbonat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darah</a:t>
          </a:r>
          <a:endParaRPr lang="en-US" dirty="0"/>
        </a:p>
      </dgm:t>
    </dgm:pt>
    <dgm:pt modelId="{0BDF7593-0794-4A01-A6A6-078EDB38EA81}" type="parTrans" cxnId="{F7F590CF-1E3A-4EA4-AF80-4AC84D25FF23}">
      <dgm:prSet/>
      <dgm:spPr/>
      <dgm:t>
        <a:bodyPr/>
        <a:lstStyle/>
        <a:p>
          <a:endParaRPr lang="en-US"/>
        </a:p>
      </dgm:t>
    </dgm:pt>
    <dgm:pt modelId="{8BE74528-39F3-4E5E-9A97-BE39AB33E6C8}" type="sibTrans" cxnId="{F7F590CF-1E3A-4EA4-AF80-4AC84D25FF23}">
      <dgm:prSet/>
      <dgm:spPr/>
      <dgm:t>
        <a:bodyPr/>
        <a:lstStyle/>
        <a:p>
          <a:endParaRPr lang="en-US"/>
        </a:p>
      </dgm:t>
    </dgm:pt>
    <dgm:pt modelId="{D7256FE3-9579-4E31-8BBA-823AD5067143}">
      <dgm:prSet phldrT="[Text]"/>
      <dgm:spPr/>
      <dgm:t>
        <a:bodyPr/>
        <a:lstStyle/>
        <a:p>
          <a:r>
            <a:rPr lang="en-US" dirty="0" err="1" smtClean="0"/>
            <a:t>Bereaksi</a:t>
          </a:r>
          <a:r>
            <a:rPr lang="en-US" dirty="0" smtClean="0"/>
            <a:t> </a:t>
          </a:r>
          <a:r>
            <a:rPr lang="en-US" dirty="0" err="1" smtClean="0"/>
            <a:t>lebih</a:t>
          </a:r>
          <a:r>
            <a:rPr lang="en-US" dirty="0" smtClean="0"/>
            <a:t> </a:t>
          </a:r>
          <a:r>
            <a:rPr lang="en-US" dirty="0" err="1" smtClean="0"/>
            <a:t>lambat</a:t>
          </a:r>
          <a:r>
            <a:rPr lang="en-US" dirty="0" smtClean="0"/>
            <a:t> (</a:t>
          </a:r>
          <a:r>
            <a:rPr lang="en-US" i="1" dirty="0" smtClean="0"/>
            <a:t>slowest mechanism</a:t>
          </a:r>
          <a:r>
            <a:rPr lang="en-US" dirty="0" smtClean="0"/>
            <a:t>)</a:t>
          </a:r>
          <a:endParaRPr lang="en-US" dirty="0"/>
        </a:p>
      </dgm:t>
    </dgm:pt>
    <dgm:pt modelId="{0D63954C-7769-4F5C-BBEC-5ACE9C746524}" type="parTrans" cxnId="{D7BE6CA5-60B9-4B9C-B305-96A615C647F3}">
      <dgm:prSet/>
      <dgm:spPr/>
      <dgm:t>
        <a:bodyPr/>
        <a:lstStyle/>
        <a:p>
          <a:endParaRPr lang="en-US"/>
        </a:p>
      </dgm:t>
    </dgm:pt>
    <dgm:pt modelId="{CE18A25F-536F-45FB-841A-F3D011D5D040}" type="sibTrans" cxnId="{D7BE6CA5-60B9-4B9C-B305-96A615C647F3}">
      <dgm:prSet/>
      <dgm:spPr/>
      <dgm:t>
        <a:bodyPr/>
        <a:lstStyle/>
        <a:p>
          <a:endParaRPr lang="en-US"/>
        </a:p>
      </dgm:t>
    </dgm:pt>
    <dgm:pt modelId="{01AD6813-EB9B-4FB1-B6F6-A2C934721029}">
      <dgm:prSet phldrT="[Text]"/>
      <dgm:spPr/>
      <dgm:t>
        <a:bodyPr/>
        <a:lstStyle/>
        <a:p>
          <a:r>
            <a:rPr lang="en-US" dirty="0" err="1" smtClean="0"/>
            <a:t>Sistem</a:t>
          </a:r>
          <a:r>
            <a:rPr lang="en-US" dirty="0" smtClean="0"/>
            <a:t> </a:t>
          </a:r>
          <a:r>
            <a:rPr lang="en-US" dirty="0" err="1" smtClean="0"/>
            <a:t>pengatur</a:t>
          </a:r>
          <a:r>
            <a:rPr lang="en-US" dirty="0" smtClean="0"/>
            <a:t> yang paling </a:t>
          </a:r>
          <a:r>
            <a:rPr lang="en-US" dirty="0" err="1" smtClean="0"/>
            <a:t>kuat</a:t>
          </a:r>
          <a:r>
            <a:rPr lang="en-US" dirty="0" smtClean="0"/>
            <a:t> </a:t>
          </a:r>
          <a:r>
            <a:rPr lang="en-US" dirty="0" err="1" smtClean="0"/>
            <a:t>selama</a:t>
          </a:r>
          <a:r>
            <a:rPr lang="en-US" dirty="0" smtClean="0"/>
            <a:t> </a:t>
          </a:r>
          <a:r>
            <a:rPr lang="en-US" dirty="0" err="1" smtClean="0"/>
            <a:t>beberapa</a:t>
          </a:r>
          <a:r>
            <a:rPr lang="en-US" dirty="0" smtClean="0"/>
            <a:t> jam s/d </a:t>
          </a:r>
          <a:r>
            <a:rPr lang="en-US" dirty="0" err="1" smtClean="0"/>
            <a:t>beberapa</a:t>
          </a:r>
          <a:r>
            <a:rPr lang="en-US" dirty="0" smtClean="0"/>
            <a:t> </a:t>
          </a:r>
          <a:r>
            <a:rPr lang="en-US" dirty="0" err="1" smtClean="0"/>
            <a:t>hari</a:t>
          </a:r>
          <a:endParaRPr lang="en-US" dirty="0"/>
        </a:p>
      </dgm:t>
    </dgm:pt>
    <dgm:pt modelId="{B5A73C65-C35F-416E-BDA3-1FCA120ADD18}" type="parTrans" cxnId="{1AA3CF01-F81E-4741-A7B3-2A020BFE488D}">
      <dgm:prSet/>
      <dgm:spPr/>
      <dgm:t>
        <a:bodyPr/>
        <a:lstStyle/>
        <a:p>
          <a:endParaRPr lang="en-US"/>
        </a:p>
      </dgm:t>
    </dgm:pt>
    <dgm:pt modelId="{46CB6880-3199-43F5-B6C0-AE19BF24EB83}" type="sibTrans" cxnId="{1AA3CF01-F81E-4741-A7B3-2A020BFE488D}">
      <dgm:prSet/>
      <dgm:spPr/>
      <dgm:t>
        <a:bodyPr/>
        <a:lstStyle/>
        <a:p>
          <a:endParaRPr lang="en-US"/>
        </a:p>
      </dgm:t>
    </dgm:pt>
    <dgm:pt modelId="{5E225BB8-4EF0-4490-95DF-C84C820C1267}" type="pres">
      <dgm:prSet presAssocID="{3C70F218-E6B3-44C0-9FFA-ED7494B5E4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FAFF46-2BF8-4628-9FDE-55D08A2E9040}" type="pres">
      <dgm:prSet presAssocID="{70E2CBFD-2ABB-4586-9D3C-8ED2CECF26A3}" presName="linNode" presStyleCnt="0"/>
      <dgm:spPr/>
    </dgm:pt>
    <dgm:pt modelId="{C7B94991-C105-4280-949F-7522BE103D53}" type="pres">
      <dgm:prSet presAssocID="{70E2CBFD-2ABB-4586-9D3C-8ED2CECF26A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DF507-3F9F-462D-899C-33FE7E171C00}" type="pres">
      <dgm:prSet presAssocID="{70E2CBFD-2ABB-4586-9D3C-8ED2CECF26A3}" presName="descendantText" presStyleLbl="alignAccFollowNode1" presStyleIdx="0" presStyleCnt="3" custScaleY="125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96B10-9512-411D-93C8-1D8E985AD15F}" type="pres">
      <dgm:prSet presAssocID="{F9064957-69F7-4726-8DD2-44B0F348C161}" presName="sp" presStyleCnt="0"/>
      <dgm:spPr/>
    </dgm:pt>
    <dgm:pt modelId="{63F848B0-30CF-4096-B50B-8DDB6A47F327}" type="pres">
      <dgm:prSet presAssocID="{C8BF363B-30D0-4FC4-8B89-15BD9AEAF162}" presName="linNode" presStyleCnt="0"/>
      <dgm:spPr/>
    </dgm:pt>
    <dgm:pt modelId="{65C18897-8EB6-48DC-AD76-0A71CA19CCE5}" type="pres">
      <dgm:prSet presAssocID="{C8BF363B-30D0-4FC4-8B89-15BD9AEAF16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1FBF8-74F9-456F-BCA3-E1FCCEED804F}" type="pres">
      <dgm:prSet presAssocID="{C8BF363B-30D0-4FC4-8B89-15BD9AEAF162}" presName="descendantText" presStyleLbl="alignAccFollowNode1" presStyleIdx="1" presStyleCnt="3" custScaleY="1197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386CC-9B26-45BA-A723-7AE3FFCB1B8E}" type="pres">
      <dgm:prSet presAssocID="{4A9BE57C-9598-4208-AB8B-1F08918060BD}" presName="sp" presStyleCnt="0"/>
      <dgm:spPr/>
    </dgm:pt>
    <dgm:pt modelId="{52EB1A4E-9604-417B-AA1C-47A266186E69}" type="pres">
      <dgm:prSet presAssocID="{06793FD7-1BBB-46B3-BD0F-9B2655D9CC73}" presName="linNode" presStyleCnt="0"/>
      <dgm:spPr/>
    </dgm:pt>
    <dgm:pt modelId="{8CB16099-DCB6-4CD9-A694-ABFDA234A2D7}" type="pres">
      <dgm:prSet presAssocID="{06793FD7-1BBB-46B3-BD0F-9B2655D9CC7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88996D-2156-422D-AC84-0E172158F683}" type="pres">
      <dgm:prSet presAssocID="{06793FD7-1BBB-46B3-BD0F-9B2655D9CC73}" presName="descendantText" presStyleLbl="alignAccFollowNode1" presStyleIdx="2" presStyleCnt="3" custScaleY="1247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9049DA-C7E1-4D12-A7F6-CCFD8D38B5EB}" srcId="{3C70F218-E6B3-44C0-9FFA-ED7494B5E4AB}" destId="{06793FD7-1BBB-46B3-BD0F-9B2655D9CC73}" srcOrd="2" destOrd="0" parTransId="{BE55B4AB-EBD8-4BFF-8742-B6BE570DDF3F}" sibTransId="{A3EDADF5-E6DC-4188-BFFA-9C9934B4FC64}"/>
    <dgm:cxn modelId="{2E0F0EEE-F3D4-4FE1-96F5-918FC059A95B}" type="presOf" srcId="{EACAE9B1-3356-4DF8-9393-ECBB4BC7E31A}" destId="{47D1FBF8-74F9-456F-BCA3-E1FCCEED804F}" srcOrd="0" destOrd="4" presId="urn:microsoft.com/office/officeart/2005/8/layout/vList5"/>
    <dgm:cxn modelId="{FE1A09D5-4475-4738-BF2E-85C00981C436}" type="presOf" srcId="{53B12FED-AF40-423D-A17A-AE484E35832F}" destId="{C92DF507-3F9F-462D-899C-33FE7E171C00}" srcOrd="0" destOrd="1" presId="urn:microsoft.com/office/officeart/2005/8/layout/vList5"/>
    <dgm:cxn modelId="{9778D385-9CAB-4F82-BF57-528C68768EAB}" srcId="{70E2CBFD-2ABB-4586-9D3C-8ED2CECF26A3}" destId="{2902CD0C-D22A-40BA-AD32-2898061131D9}" srcOrd="3" destOrd="0" parTransId="{8F8AF08A-6AE9-4E20-AB5F-532CFC6CACB8}" sibTransId="{2A96AB9C-AF1C-4F42-A545-19CFE8108490}"/>
    <dgm:cxn modelId="{A1CE2404-21F3-48E9-858F-03AF4C16FD65}" srcId="{C8BF363B-30D0-4FC4-8B89-15BD9AEAF162}" destId="{B94FC56A-7FC9-49C2-A3F8-A6714CC86949}" srcOrd="2" destOrd="0" parTransId="{50DF7929-FC50-4B9C-88C3-A8AC3A2D0B26}" sibTransId="{B3093C45-A7D5-4CBC-83B7-F6EA3864D1E4}"/>
    <dgm:cxn modelId="{AEC287DD-8596-410F-B971-D9990FB61792}" srcId="{06793FD7-1BBB-46B3-BD0F-9B2655D9CC73}" destId="{D63EE32B-245E-4742-AA4B-7D44DEFF186F}" srcOrd="0" destOrd="0" parTransId="{F06973BA-8D82-4DDC-ACDF-14C420158D2A}" sibTransId="{2491CFEC-79B9-4209-AD9C-7B9FF087676F}"/>
    <dgm:cxn modelId="{EFCB1A75-8873-4450-B2CC-F5F8E58BB000}" srcId="{3C70F218-E6B3-44C0-9FFA-ED7494B5E4AB}" destId="{C8BF363B-30D0-4FC4-8B89-15BD9AEAF162}" srcOrd="1" destOrd="0" parTransId="{6AD249D1-648C-4469-87BA-7EA082490A8C}" sibTransId="{4A9BE57C-9598-4208-AB8B-1F08918060BD}"/>
    <dgm:cxn modelId="{99D186E9-51AE-490E-908F-4A5DBF6EF93F}" type="presOf" srcId="{7FC7A841-6655-418D-AD25-55BC3F5EFFA3}" destId="{C92DF507-3F9F-462D-899C-33FE7E171C00}" srcOrd="0" destOrd="0" presId="urn:microsoft.com/office/officeart/2005/8/layout/vList5"/>
    <dgm:cxn modelId="{F7F590CF-1E3A-4EA4-AF80-4AC84D25FF23}" srcId="{C8BF363B-30D0-4FC4-8B89-15BD9AEAF162}" destId="{EACAE9B1-3356-4DF8-9393-ECBB4BC7E31A}" srcOrd="4" destOrd="0" parTransId="{0BDF7593-0794-4A01-A6A6-078EDB38EA81}" sibTransId="{8BE74528-39F3-4E5E-9A97-BE39AB33E6C8}"/>
    <dgm:cxn modelId="{5B8D18F3-7E91-497F-83A0-4CDF1F21CC99}" type="presOf" srcId="{01AD6813-EB9B-4FB1-B6F6-A2C934721029}" destId="{4F88996D-2156-422D-AC84-0E172158F683}" srcOrd="0" destOrd="3" presId="urn:microsoft.com/office/officeart/2005/8/layout/vList5"/>
    <dgm:cxn modelId="{8FA95A3B-1CF3-4343-8CBD-2A1111EDBF6D}" srcId="{C8BF363B-30D0-4FC4-8B89-15BD9AEAF162}" destId="{A477F8D3-9C60-4A3C-ADE4-66E004E3763F}" srcOrd="3" destOrd="0" parTransId="{B7FCC7BC-4FD4-407B-8C7F-CB59EB2AC9FA}" sibTransId="{7867164B-26B9-45BC-96D1-03589B2E16BC}"/>
    <dgm:cxn modelId="{28BC71A2-F91B-4FD4-855D-E872128835A1}" type="presOf" srcId="{EDC6CA1B-6F2C-447E-ADC6-F7C02FCDFA89}" destId="{4F88996D-2156-422D-AC84-0E172158F683}" srcOrd="0" destOrd="2" presId="urn:microsoft.com/office/officeart/2005/8/layout/vList5"/>
    <dgm:cxn modelId="{D7BE6CA5-60B9-4B9C-B305-96A615C647F3}" srcId="{06793FD7-1BBB-46B3-BD0F-9B2655D9CC73}" destId="{D7256FE3-9579-4E31-8BBA-823AD5067143}" srcOrd="1" destOrd="0" parTransId="{0D63954C-7769-4F5C-BBEC-5ACE9C746524}" sibTransId="{CE18A25F-536F-45FB-841A-F3D011D5D040}"/>
    <dgm:cxn modelId="{288AA473-51F2-4D46-B1BB-5CE22A08B738}" type="presOf" srcId="{70E2CBFD-2ABB-4586-9D3C-8ED2CECF26A3}" destId="{C7B94991-C105-4280-949F-7522BE103D53}" srcOrd="0" destOrd="0" presId="urn:microsoft.com/office/officeart/2005/8/layout/vList5"/>
    <dgm:cxn modelId="{21149185-5B75-4187-934B-5D2716B82F52}" type="presOf" srcId="{D63EE32B-245E-4742-AA4B-7D44DEFF186F}" destId="{4F88996D-2156-422D-AC84-0E172158F683}" srcOrd="0" destOrd="0" presId="urn:microsoft.com/office/officeart/2005/8/layout/vList5"/>
    <dgm:cxn modelId="{1AA3CF01-F81E-4741-A7B3-2A020BFE488D}" srcId="{06793FD7-1BBB-46B3-BD0F-9B2655D9CC73}" destId="{01AD6813-EB9B-4FB1-B6F6-A2C934721029}" srcOrd="3" destOrd="0" parTransId="{B5A73C65-C35F-416E-BDA3-1FCA120ADD18}" sibTransId="{46CB6880-3199-43F5-B6C0-AE19BF24EB83}"/>
    <dgm:cxn modelId="{61B02AF3-8BC7-462F-B692-DD7358779AF6}" srcId="{3C70F218-E6B3-44C0-9FFA-ED7494B5E4AB}" destId="{70E2CBFD-2ABB-4586-9D3C-8ED2CECF26A3}" srcOrd="0" destOrd="0" parTransId="{2BE82FC0-1DB1-4892-8AF4-802A20573599}" sibTransId="{F9064957-69F7-4726-8DD2-44B0F348C161}"/>
    <dgm:cxn modelId="{E64289CD-0CCC-443A-B7C8-9F9F2751C826}" type="presOf" srcId="{B94FC56A-7FC9-49C2-A3F8-A6714CC86949}" destId="{47D1FBF8-74F9-456F-BCA3-E1FCCEED804F}" srcOrd="0" destOrd="2" presId="urn:microsoft.com/office/officeart/2005/8/layout/vList5"/>
    <dgm:cxn modelId="{1E4ABA12-B417-40EB-A792-9AF9850B53CF}" srcId="{70E2CBFD-2ABB-4586-9D3C-8ED2CECF26A3}" destId="{53B12FED-AF40-423D-A17A-AE484E35832F}" srcOrd="1" destOrd="0" parTransId="{E15B5B72-7CA2-4CF9-9E55-606780B61568}" sibTransId="{DB84ADE0-9F53-492D-936A-00625B1E5C6D}"/>
    <dgm:cxn modelId="{C9E78F06-6274-43E4-A69F-298BB166DE83}" type="presOf" srcId="{2902CD0C-D22A-40BA-AD32-2898061131D9}" destId="{C92DF507-3F9F-462D-899C-33FE7E171C00}" srcOrd="0" destOrd="3" presId="urn:microsoft.com/office/officeart/2005/8/layout/vList5"/>
    <dgm:cxn modelId="{8D90DF5F-25EC-464B-9008-4BCBC4D22C16}" type="presOf" srcId="{9A6D0707-AA21-420F-B05D-14D32CA7F383}" destId="{C92DF507-3F9F-462D-899C-33FE7E171C00}" srcOrd="0" destOrd="2" presId="urn:microsoft.com/office/officeart/2005/8/layout/vList5"/>
    <dgm:cxn modelId="{5FA9C192-CDE5-4D9D-9FB3-7077D8AAC1E6}" type="presOf" srcId="{A477F8D3-9C60-4A3C-ADE4-66E004E3763F}" destId="{47D1FBF8-74F9-456F-BCA3-E1FCCEED804F}" srcOrd="0" destOrd="3" presId="urn:microsoft.com/office/officeart/2005/8/layout/vList5"/>
    <dgm:cxn modelId="{84C10ABE-A0D1-477D-BBA7-528A216751F3}" type="presOf" srcId="{3C70F218-E6B3-44C0-9FFA-ED7494B5E4AB}" destId="{5E225BB8-4EF0-4490-95DF-C84C820C1267}" srcOrd="0" destOrd="0" presId="urn:microsoft.com/office/officeart/2005/8/layout/vList5"/>
    <dgm:cxn modelId="{BE188F01-BF02-40DE-955A-3CB7FEF25EE6}" type="presOf" srcId="{06793FD7-1BBB-46B3-BD0F-9B2655D9CC73}" destId="{8CB16099-DCB6-4CD9-A694-ABFDA234A2D7}" srcOrd="0" destOrd="0" presId="urn:microsoft.com/office/officeart/2005/8/layout/vList5"/>
    <dgm:cxn modelId="{ECDA6F75-05CF-4421-AB35-7F40F0108142}" type="presOf" srcId="{DB7C02BD-5584-41D6-9845-A16B9808489D}" destId="{47D1FBF8-74F9-456F-BCA3-E1FCCEED804F}" srcOrd="0" destOrd="0" presId="urn:microsoft.com/office/officeart/2005/8/layout/vList5"/>
    <dgm:cxn modelId="{FBD3C7AB-8A86-4C70-A80D-414F1E9D4BFE}" type="presOf" srcId="{D7256FE3-9579-4E31-8BBA-823AD5067143}" destId="{4F88996D-2156-422D-AC84-0E172158F683}" srcOrd="0" destOrd="1" presId="urn:microsoft.com/office/officeart/2005/8/layout/vList5"/>
    <dgm:cxn modelId="{D7D773B3-54C5-4697-9BAC-891CBBD525CD}" srcId="{C8BF363B-30D0-4FC4-8B89-15BD9AEAF162}" destId="{E96D991A-BF82-4EA1-A52A-519B85C16D71}" srcOrd="1" destOrd="0" parTransId="{11290AF0-7130-4059-845B-51404AC12FCD}" sibTransId="{7CC126B3-7048-4A89-80A4-C249F7EF767A}"/>
    <dgm:cxn modelId="{DA29AF4E-BA90-4566-B16D-F5E46CB7A8BD}" srcId="{06793FD7-1BBB-46B3-BD0F-9B2655D9CC73}" destId="{EDC6CA1B-6F2C-447E-ADC6-F7C02FCDFA89}" srcOrd="2" destOrd="0" parTransId="{C78607C6-4218-438D-8F29-6F7B846EBE7B}" sibTransId="{1D4F4DFF-64F4-46FD-B37E-36C55C541518}"/>
    <dgm:cxn modelId="{F0B2B3D0-720B-4755-B304-8855CD9ACD7A}" type="presOf" srcId="{E96D991A-BF82-4EA1-A52A-519B85C16D71}" destId="{47D1FBF8-74F9-456F-BCA3-E1FCCEED804F}" srcOrd="0" destOrd="1" presId="urn:microsoft.com/office/officeart/2005/8/layout/vList5"/>
    <dgm:cxn modelId="{67120EFD-EBEC-415E-A2C6-E3780B1A98C3}" srcId="{70E2CBFD-2ABB-4586-9D3C-8ED2CECF26A3}" destId="{7FC7A841-6655-418D-AD25-55BC3F5EFFA3}" srcOrd="0" destOrd="0" parTransId="{0C8A7287-234C-4166-BC7F-060CA7884122}" sibTransId="{0BA4FA94-BC89-426E-B856-47DBA6EF061E}"/>
    <dgm:cxn modelId="{24F8039F-C5D8-466F-8D6E-22F05C1E1E32}" srcId="{70E2CBFD-2ABB-4586-9D3C-8ED2CECF26A3}" destId="{9A6D0707-AA21-420F-B05D-14D32CA7F383}" srcOrd="2" destOrd="0" parTransId="{9BA93CF8-3E2D-4833-BD47-61E8DC30CEAE}" sibTransId="{1269EBF1-D459-423E-A0EC-B07CE40802A7}"/>
    <dgm:cxn modelId="{6A02D36A-0785-4D25-9DDA-C2AE52C785BB}" type="presOf" srcId="{C8BF363B-30D0-4FC4-8B89-15BD9AEAF162}" destId="{65C18897-8EB6-48DC-AD76-0A71CA19CCE5}" srcOrd="0" destOrd="0" presId="urn:microsoft.com/office/officeart/2005/8/layout/vList5"/>
    <dgm:cxn modelId="{EED2B6AD-C49D-4821-B5D4-1A6B4F76A485}" srcId="{C8BF363B-30D0-4FC4-8B89-15BD9AEAF162}" destId="{DB7C02BD-5584-41D6-9845-A16B9808489D}" srcOrd="0" destOrd="0" parTransId="{F0058C98-B2F6-4005-9891-0D0A707A1013}" sibTransId="{B52C1D41-80BB-4048-BE3D-83693F4C1019}"/>
    <dgm:cxn modelId="{BA8A8D60-BD6C-47C9-8099-F3FCA5B6A05E}" type="presParOf" srcId="{5E225BB8-4EF0-4490-95DF-C84C820C1267}" destId="{0FFAFF46-2BF8-4628-9FDE-55D08A2E9040}" srcOrd="0" destOrd="0" presId="urn:microsoft.com/office/officeart/2005/8/layout/vList5"/>
    <dgm:cxn modelId="{D348640B-D5DF-4BF8-9E9B-47C8201D2022}" type="presParOf" srcId="{0FFAFF46-2BF8-4628-9FDE-55D08A2E9040}" destId="{C7B94991-C105-4280-949F-7522BE103D53}" srcOrd="0" destOrd="0" presId="urn:microsoft.com/office/officeart/2005/8/layout/vList5"/>
    <dgm:cxn modelId="{74337576-C14C-49D5-81F2-8F995A1CBF7E}" type="presParOf" srcId="{0FFAFF46-2BF8-4628-9FDE-55D08A2E9040}" destId="{C92DF507-3F9F-462D-899C-33FE7E171C00}" srcOrd="1" destOrd="0" presId="urn:microsoft.com/office/officeart/2005/8/layout/vList5"/>
    <dgm:cxn modelId="{5175B76C-7721-4955-A9D6-8714DBD72EC3}" type="presParOf" srcId="{5E225BB8-4EF0-4490-95DF-C84C820C1267}" destId="{C6296B10-9512-411D-93C8-1D8E985AD15F}" srcOrd="1" destOrd="0" presId="urn:microsoft.com/office/officeart/2005/8/layout/vList5"/>
    <dgm:cxn modelId="{72098094-005E-4E35-A0A9-67C2BB2E1B6D}" type="presParOf" srcId="{5E225BB8-4EF0-4490-95DF-C84C820C1267}" destId="{63F848B0-30CF-4096-B50B-8DDB6A47F327}" srcOrd="2" destOrd="0" presId="urn:microsoft.com/office/officeart/2005/8/layout/vList5"/>
    <dgm:cxn modelId="{16A29B95-ECB6-454B-9589-1366C37D974F}" type="presParOf" srcId="{63F848B0-30CF-4096-B50B-8DDB6A47F327}" destId="{65C18897-8EB6-48DC-AD76-0A71CA19CCE5}" srcOrd="0" destOrd="0" presId="urn:microsoft.com/office/officeart/2005/8/layout/vList5"/>
    <dgm:cxn modelId="{300ABF1E-6741-431D-852D-8337A8C45F7D}" type="presParOf" srcId="{63F848B0-30CF-4096-B50B-8DDB6A47F327}" destId="{47D1FBF8-74F9-456F-BCA3-E1FCCEED804F}" srcOrd="1" destOrd="0" presId="urn:microsoft.com/office/officeart/2005/8/layout/vList5"/>
    <dgm:cxn modelId="{9919736D-3BC5-4EAF-BCFB-3F7C95E9110D}" type="presParOf" srcId="{5E225BB8-4EF0-4490-95DF-C84C820C1267}" destId="{49E386CC-9B26-45BA-A723-7AE3FFCB1B8E}" srcOrd="3" destOrd="0" presId="urn:microsoft.com/office/officeart/2005/8/layout/vList5"/>
    <dgm:cxn modelId="{372DD9C6-2D0C-4C5B-AB39-1C53B2C2D1BC}" type="presParOf" srcId="{5E225BB8-4EF0-4490-95DF-C84C820C1267}" destId="{52EB1A4E-9604-417B-AA1C-47A266186E69}" srcOrd="4" destOrd="0" presId="urn:microsoft.com/office/officeart/2005/8/layout/vList5"/>
    <dgm:cxn modelId="{175DF3D3-BA5D-40B2-B095-3B060FDBD2DE}" type="presParOf" srcId="{52EB1A4E-9604-417B-AA1C-47A266186E69}" destId="{8CB16099-DCB6-4CD9-A694-ABFDA234A2D7}" srcOrd="0" destOrd="0" presId="urn:microsoft.com/office/officeart/2005/8/layout/vList5"/>
    <dgm:cxn modelId="{D5036B9D-4C63-437E-8EEF-4468D7F84771}" type="presParOf" srcId="{52EB1A4E-9604-417B-AA1C-47A266186E69}" destId="{4F88996D-2156-422D-AC84-0E172158F68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95C2CB-74C7-433A-8199-7337B4FE3F7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573F71F-A2CE-4519-83B0-75FC21D1BB0B}">
      <dgm:prSet phldrT="[Text]"/>
      <dgm:spPr/>
      <dgm:t>
        <a:bodyPr/>
        <a:lstStyle/>
        <a:p>
          <a:r>
            <a:rPr lang="en-US" dirty="0" err="1" smtClean="0"/>
            <a:t>Gangguan</a:t>
          </a:r>
          <a:r>
            <a:rPr lang="en-US" dirty="0" smtClean="0"/>
            <a:t> </a:t>
          </a:r>
          <a:r>
            <a:rPr lang="en-US" dirty="0" err="1" smtClean="0"/>
            <a:t>keseimbangan</a:t>
          </a:r>
          <a:r>
            <a:rPr lang="en-US" dirty="0" smtClean="0"/>
            <a:t> </a:t>
          </a:r>
          <a:r>
            <a:rPr lang="en-US" dirty="0" err="1" smtClean="0"/>
            <a:t>asam</a:t>
          </a:r>
          <a:r>
            <a:rPr lang="en-US" dirty="0" smtClean="0"/>
            <a:t> </a:t>
          </a:r>
          <a:r>
            <a:rPr lang="en-US" dirty="0" err="1" smtClean="0"/>
            <a:t>basa</a:t>
          </a:r>
          <a:r>
            <a:rPr lang="en-US" dirty="0" smtClean="0"/>
            <a:t> </a:t>
          </a:r>
          <a:r>
            <a:rPr lang="en-US" dirty="0" err="1" smtClean="0"/>
            <a:t>metabolik</a:t>
          </a:r>
          <a:r>
            <a:rPr lang="en-US" dirty="0" smtClean="0"/>
            <a:t> </a:t>
          </a:r>
          <a:endParaRPr lang="en-US" dirty="0"/>
        </a:p>
      </dgm:t>
    </dgm:pt>
    <dgm:pt modelId="{43135062-84B1-4C95-B12E-F40BCA812590}" type="parTrans" cxnId="{623A525B-B48E-47CF-AE3E-01FA8A0B9955}">
      <dgm:prSet/>
      <dgm:spPr/>
      <dgm:t>
        <a:bodyPr/>
        <a:lstStyle/>
        <a:p>
          <a:endParaRPr lang="en-US"/>
        </a:p>
      </dgm:t>
    </dgm:pt>
    <dgm:pt modelId="{57580634-46EF-4832-8FA5-F80A16FE6C6D}" type="sibTrans" cxnId="{623A525B-B48E-47CF-AE3E-01FA8A0B9955}">
      <dgm:prSet/>
      <dgm:spPr/>
      <dgm:t>
        <a:bodyPr/>
        <a:lstStyle/>
        <a:p>
          <a:endParaRPr lang="en-US"/>
        </a:p>
      </dgm:t>
    </dgm:pt>
    <dgm:pt modelId="{8B1991E3-04B2-4D0D-8980-E5FEE850DD5A}">
      <dgm:prSet phldrT="[Text]"/>
      <dgm:spPr/>
      <dgm:t>
        <a:bodyPr/>
        <a:lstStyle/>
        <a:p>
          <a:pPr algn="just"/>
          <a:r>
            <a:rPr lang="en-US" dirty="0" err="1" smtClean="0"/>
            <a:t>Gangguan</a:t>
          </a:r>
          <a:r>
            <a:rPr lang="en-US" dirty="0" smtClean="0"/>
            <a:t> </a:t>
          </a:r>
          <a:r>
            <a:rPr lang="en-US" dirty="0" err="1" smtClean="0"/>
            <a:t>keseimbangan</a:t>
          </a:r>
          <a:r>
            <a:rPr lang="en-US" dirty="0" smtClean="0"/>
            <a:t> </a:t>
          </a:r>
          <a:r>
            <a:rPr lang="en-US" dirty="0" err="1" smtClean="0"/>
            <a:t>asam</a:t>
          </a:r>
          <a:r>
            <a:rPr lang="en-US" dirty="0" smtClean="0"/>
            <a:t> </a:t>
          </a:r>
          <a:r>
            <a:rPr lang="en-US" dirty="0" err="1" smtClean="0"/>
            <a:t>basa</a:t>
          </a:r>
          <a:r>
            <a:rPr lang="en-US" dirty="0" smtClean="0"/>
            <a:t> </a:t>
          </a:r>
          <a:r>
            <a:rPr lang="en-US" dirty="0" err="1" smtClean="0"/>
            <a:t>akibat</a:t>
          </a:r>
          <a:r>
            <a:rPr lang="en-US" dirty="0" smtClean="0"/>
            <a:t> </a:t>
          </a:r>
          <a:r>
            <a:rPr lang="en-US" dirty="0" err="1" smtClean="0"/>
            <a:t>perubahan</a:t>
          </a:r>
          <a:r>
            <a:rPr lang="en-US" dirty="0" smtClean="0"/>
            <a:t> primer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konsentrasi</a:t>
          </a:r>
          <a:r>
            <a:rPr lang="en-US" dirty="0" smtClean="0"/>
            <a:t> </a:t>
          </a:r>
          <a:r>
            <a:rPr lang="en-US" dirty="0" err="1" smtClean="0"/>
            <a:t>bikarbonat</a:t>
          </a:r>
          <a:r>
            <a:rPr lang="en-US" dirty="0" smtClean="0"/>
            <a:t> </a:t>
          </a:r>
          <a:r>
            <a:rPr lang="en-US" dirty="0" err="1" smtClean="0"/>
            <a:t>cairan</a:t>
          </a:r>
          <a:r>
            <a:rPr lang="en-US" dirty="0" smtClean="0"/>
            <a:t> </a:t>
          </a:r>
          <a:r>
            <a:rPr lang="en-US" dirty="0" err="1" smtClean="0"/>
            <a:t>ekstrasel</a:t>
          </a:r>
          <a:r>
            <a:rPr lang="en-US" dirty="0" smtClean="0"/>
            <a:t> </a:t>
          </a:r>
          <a:endParaRPr lang="en-US" dirty="0"/>
        </a:p>
      </dgm:t>
    </dgm:pt>
    <dgm:pt modelId="{36BC1A50-3095-4009-AC65-F65C72E0AACF}" type="parTrans" cxnId="{52B0DC8F-4C1B-4E27-B2EB-8C4B33461714}">
      <dgm:prSet/>
      <dgm:spPr/>
      <dgm:t>
        <a:bodyPr/>
        <a:lstStyle/>
        <a:p>
          <a:endParaRPr lang="en-US"/>
        </a:p>
      </dgm:t>
    </dgm:pt>
    <dgm:pt modelId="{B0385CB1-6958-4067-92AC-25A5FC0BC1AC}" type="sibTrans" cxnId="{52B0DC8F-4C1B-4E27-B2EB-8C4B33461714}">
      <dgm:prSet/>
      <dgm:spPr/>
      <dgm:t>
        <a:bodyPr/>
        <a:lstStyle/>
        <a:p>
          <a:endParaRPr lang="en-US"/>
        </a:p>
      </dgm:t>
    </dgm:pt>
    <dgm:pt modelId="{32B8E8BE-01DE-406C-AD5C-EB9907826E46}">
      <dgm:prSet phldrT="[Text]"/>
      <dgm:spPr/>
      <dgm:t>
        <a:bodyPr/>
        <a:lstStyle/>
        <a:p>
          <a:r>
            <a:rPr lang="en-US" dirty="0" err="1" smtClean="0"/>
            <a:t>Gangguan</a:t>
          </a:r>
          <a:r>
            <a:rPr lang="en-US" dirty="0" smtClean="0"/>
            <a:t> </a:t>
          </a:r>
          <a:r>
            <a:rPr lang="en-US" dirty="0" err="1" smtClean="0"/>
            <a:t>keseimbangan</a:t>
          </a:r>
          <a:r>
            <a:rPr lang="en-US" dirty="0" smtClean="0"/>
            <a:t> </a:t>
          </a:r>
          <a:r>
            <a:rPr lang="en-US" dirty="0" err="1" smtClean="0"/>
            <a:t>asam</a:t>
          </a:r>
          <a:r>
            <a:rPr lang="en-US" dirty="0" smtClean="0"/>
            <a:t> </a:t>
          </a:r>
          <a:r>
            <a:rPr lang="en-US" dirty="0" err="1" smtClean="0"/>
            <a:t>basa</a:t>
          </a:r>
          <a:r>
            <a:rPr lang="en-US" dirty="0" smtClean="0"/>
            <a:t> </a:t>
          </a:r>
          <a:r>
            <a:rPr lang="en-US" dirty="0" err="1" smtClean="0"/>
            <a:t>respiratorik</a:t>
          </a:r>
          <a:endParaRPr lang="en-US" dirty="0"/>
        </a:p>
      </dgm:t>
    </dgm:pt>
    <dgm:pt modelId="{F07B0D2B-9448-4C95-8AF1-8990C4358A97}" type="parTrans" cxnId="{101BDD37-0683-41F3-8FC5-59DFC1C2813A}">
      <dgm:prSet/>
      <dgm:spPr/>
      <dgm:t>
        <a:bodyPr/>
        <a:lstStyle/>
        <a:p>
          <a:endParaRPr lang="en-US"/>
        </a:p>
      </dgm:t>
    </dgm:pt>
    <dgm:pt modelId="{875AE788-FB66-4450-9F62-D1384BDA68A6}" type="sibTrans" cxnId="{101BDD37-0683-41F3-8FC5-59DFC1C2813A}">
      <dgm:prSet/>
      <dgm:spPr/>
      <dgm:t>
        <a:bodyPr/>
        <a:lstStyle/>
        <a:p>
          <a:endParaRPr lang="en-US"/>
        </a:p>
      </dgm:t>
    </dgm:pt>
    <dgm:pt modelId="{C8549945-F037-439F-93D0-1095EC4CC071}">
      <dgm:prSet phldrT="[Text]"/>
      <dgm:spPr/>
      <dgm:t>
        <a:bodyPr/>
        <a:lstStyle/>
        <a:p>
          <a:r>
            <a:rPr lang="en-US" dirty="0" err="1" smtClean="0"/>
            <a:t>Gangguan</a:t>
          </a:r>
          <a:r>
            <a:rPr lang="en-US" dirty="0" smtClean="0"/>
            <a:t> </a:t>
          </a:r>
          <a:r>
            <a:rPr lang="en-US" dirty="0" err="1" smtClean="0"/>
            <a:t>keseimbangan</a:t>
          </a:r>
          <a:r>
            <a:rPr lang="en-US" dirty="0" smtClean="0"/>
            <a:t> </a:t>
          </a:r>
          <a:r>
            <a:rPr lang="en-US" dirty="0" err="1" smtClean="0"/>
            <a:t>asam</a:t>
          </a:r>
          <a:r>
            <a:rPr lang="en-US" dirty="0" smtClean="0"/>
            <a:t> </a:t>
          </a:r>
          <a:r>
            <a:rPr lang="en-US" dirty="0" err="1" smtClean="0"/>
            <a:t>basa</a:t>
          </a:r>
          <a:r>
            <a:rPr lang="en-US" dirty="0" smtClean="0"/>
            <a:t> </a:t>
          </a:r>
          <a:r>
            <a:rPr lang="en-US" dirty="0" err="1" smtClean="0"/>
            <a:t>akibat</a:t>
          </a:r>
          <a:r>
            <a:rPr lang="en-US" dirty="0" smtClean="0"/>
            <a:t> </a:t>
          </a:r>
          <a:r>
            <a:rPr lang="en-US" dirty="0" err="1" smtClean="0"/>
            <a:t>perubahan</a:t>
          </a:r>
          <a:r>
            <a:rPr lang="en-US" dirty="0" smtClean="0"/>
            <a:t> primer </a:t>
          </a:r>
          <a:r>
            <a:rPr lang="en-US" dirty="0" err="1" smtClean="0"/>
            <a:t>pada</a:t>
          </a:r>
          <a:r>
            <a:rPr lang="en-US" dirty="0" smtClean="0"/>
            <a:t> PCO</a:t>
          </a:r>
          <a:r>
            <a:rPr lang="en-US" baseline="-25000" dirty="0" smtClean="0"/>
            <a:t>2</a:t>
          </a:r>
          <a:endParaRPr lang="en-US" dirty="0"/>
        </a:p>
      </dgm:t>
    </dgm:pt>
    <dgm:pt modelId="{D7B2A32B-B68D-4A79-AD7D-30CF94EC7B8C}" type="parTrans" cxnId="{0001A8F4-AE22-4C89-A71D-E96A415B96F7}">
      <dgm:prSet/>
      <dgm:spPr/>
      <dgm:t>
        <a:bodyPr/>
        <a:lstStyle/>
        <a:p>
          <a:endParaRPr lang="en-US"/>
        </a:p>
      </dgm:t>
    </dgm:pt>
    <dgm:pt modelId="{45B65310-AFBD-4FCC-B591-BD4CF90370CE}" type="sibTrans" cxnId="{0001A8F4-AE22-4C89-A71D-E96A415B96F7}">
      <dgm:prSet/>
      <dgm:spPr/>
      <dgm:t>
        <a:bodyPr/>
        <a:lstStyle/>
        <a:p>
          <a:endParaRPr lang="en-US"/>
        </a:p>
      </dgm:t>
    </dgm:pt>
    <dgm:pt modelId="{3213A242-EB36-4F8A-AA09-B0CC5DED6011}" type="pres">
      <dgm:prSet presAssocID="{4695C2CB-74C7-433A-8199-7337B4FE3F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929B1A-2FC2-4EAD-B3DA-E75AF44DBF17}" type="pres">
      <dgm:prSet presAssocID="{9573F71F-A2CE-4519-83B0-75FC21D1BB0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844FC-5921-466B-923B-CF3819261D7B}" type="pres">
      <dgm:prSet presAssocID="{9573F71F-A2CE-4519-83B0-75FC21D1BB0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209A34-CA8A-49B8-8BEE-CD0DCB8E9019}" type="pres">
      <dgm:prSet presAssocID="{32B8E8BE-01DE-406C-AD5C-EB9907826E4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B1476-CEE4-45C7-B8B3-1A620482D245}" type="pres">
      <dgm:prSet presAssocID="{32B8E8BE-01DE-406C-AD5C-EB9907826E4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1BDD37-0683-41F3-8FC5-59DFC1C2813A}" srcId="{4695C2CB-74C7-433A-8199-7337B4FE3F7A}" destId="{32B8E8BE-01DE-406C-AD5C-EB9907826E46}" srcOrd="1" destOrd="0" parTransId="{F07B0D2B-9448-4C95-8AF1-8990C4358A97}" sibTransId="{875AE788-FB66-4450-9F62-D1384BDA68A6}"/>
    <dgm:cxn modelId="{52B0DC8F-4C1B-4E27-B2EB-8C4B33461714}" srcId="{9573F71F-A2CE-4519-83B0-75FC21D1BB0B}" destId="{8B1991E3-04B2-4D0D-8980-E5FEE850DD5A}" srcOrd="0" destOrd="0" parTransId="{36BC1A50-3095-4009-AC65-F65C72E0AACF}" sibTransId="{B0385CB1-6958-4067-92AC-25A5FC0BC1AC}"/>
    <dgm:cxn modelId="{0001A8F4-AE22-4C89-A71D-E96A415B96F7}" srcId="{32B8E8BE-01DE-406C-AD5C-EB9907826E46}" destId="{C8549945-F037-439F-93D0-1095EC4CC071}" srcOrd="0" destOrd="0" parTransId="{D7B2A32B-B68D-4A79-AD7D-30CF94EC7B8C}" sibTransId="{45B65310-AFBD-4FCC-B591-BD4CF90370CE}"/>
    <dgm:cxn modelId="{526874B6-5943-4986-9171-60CCA802A7FF}" type="presOf" srcId="{9573F71F-A2CE-4519-83B0-75FC21D1BB0B}" destId="{1A929B1A-2FC2-4EAD-B3DA-E75AF44DBF17}" srcOrd="0" destOrd="0" presId="urn:microsoft.com/office/officeart/2005/8/layout/vList2"/>
    <dgm:cxn modelId="{623A525B-B48E-47CF-AE3E-01FA8A0B9955}" srcId="{4695C2CB-74C7-433A-8199-7337B4FE3F7A}" destId="{9573F71F-A2CE-4519-83B0-75FC21D1BB0B}" srcOrd="0" destOrd="0" parTransId="{43135062-84B1-4C95-B12E-F40BCA812590}" sibTransId="{57580634-46EF-4832-8FA5-F80A16FE6C6D}"/>
    <dgm:cxn modelId="{3A3D82DB-6A82-4624-BB8E-BDBA86846340}" type="presOf" srcId="{C8549945-F037-439F-93D0-1095EC4CC071}" destId="{525B1476-CEE4-45C7-B8B3-1A620482D245}" srcOrd="0" destOrd="0" presId="urn:microsoft.com/office/officeart/2005/8/layout/vList2"/>
    <dgm:cxn modelId="{E276407A-95B8-449C-AD0C-E2FDE0DAD9AA}" type="presOf" srcId="{4695C2CB-74C7-433A-8199-7337B4FE3F7A}" destId="{3213A242-EB36-4F8A-AA09-B0CC5DED6011}" srcOrd="0" destOrd="0" presId="urn:microsoft.com/office/officeart/2005/8/layout/vList2"/>
    <dgm:cxn modelId="{BA2563A4-3528-42E6-B41A-F38227F574DF}" type="presOf" srcId="{8B1991E3-04B2-4D0D-8980-E5FEE850DD5A}" destId="{951844FC-5921-466B-923B-CF3819261D7B}" srcOrd="0" destOrd="0" presId="urn:microsoft.com/office/officeart/2005/8/layout/vList2"/>
    <dgm:cxn modelId="{7E868872-DD4E-4BBC-A004-450780FD8462}" type="presOf" srcId="{32B8E8BE-01DE-406C-AD5C-EB9907826E46}" destId="{C7209A34-CA8A-49B8-8BEE-CD0DCB8E9019}" srcOrd="0" destOrd="0" presId="urn:microsoft.com/office/officeart/2005/8/layout/vList2"/>
    <dgm:cxn modelId="{F5B2EE76-60C4-4842-B4D6-2F7B656AAC14}" type="presParOf" srcId="{3213A242-EB36-4F8A-AA09-B0CC5DED6011}" destId="{1A929B1A-2FC2-4EAD-B3DA-E75AF44DBF17}" srcOrd="0" destOrd="0" presId="urn:microsoft.com/office/officeart/2005/8/layout/vList2"/>
    <dgm:cxn modelId="{5AB26E8F-B0E2-4910-8ADF-7D2B0A319E4A}" type="presParOf" srcId="{3213A242-EB36-4F8A-AA09-B0CC5DED6011}" destId="{951844FC-5921-466B-923B-CF3819261D7B}" srcOrd="1" destOrd="0" presId="urn:microsoft.com/office/officeart/2005/8/layout/vList2"/>
    <dgm:cxn modelId="{901A2328-099C-4459-A176-DD8F32FAC87E}" type="presParOf" srcId="{3213A242-EB36-4F8A-AA09-B0CC5DED6011}" destId="{C7209A34-CA8A-49B8-8BEE-CD0DCB8E9019}" srcOrd="2" destOrd="0" presId="urn:microsoft.com/office/officeart/2005/8/layout/vList2"/>
    <dgm:cxn modelId="{F4D27763-2DA5-4898-9586-7BB75EE288A0}" type="presParOf" srcId="{3213A242-EB36-4F8A-AA09-B0CC5DED6011}" destId="{525B1476-CEE4-45C7-B8B3-1A620482D24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E4AD6-8DD4-43FD-A5CB-9B48B71F76AD}">
      <dsp:nvSpPr>
        <dsp:cNvPr id="0" name=""/>
        <dsp:cNvSpPr/>
      </dsp:nvSpPr>
      <dsp:spPr>
        <a:xfrm>
          <a:off x="0" y="191181"/>
          <a:ext cx="8229600" cy="1113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Asam</a:t>
          </a:r>
          <a:r>
            <a:rPr lang="en-US" sz="2800" kern="1200" dirty="0" smtClean="0"/>
            <a:t>: </a:t>
          </a:r>
          <a:r>
            <a:rPr lang="en-US" sz="2800" kern="1200" dirty="0" err="1" smtClean="0"/>
            <a:t>substansi</a:t>
          </a:r>
          <a:r>
            <a:rPr lang="en-US" sz="2800" kern="1200" dirty="0" smtClean="0"/>
            <a:t> yang </a:t>
          </a:r>
          <a:r>
            <a:rPr lang="en-US" sz="2800" kern="1200" dirty="0" err="1" smtClean="0"/>
            <a:t>melepaskan</a:t>
          </a:r>
          <a:r>
            <a:rPr lang="en-US" sz="2800" kern="1200" dirty="0" smtClean="0"/>
            <a:t> ion H</a:t>
          </a:r>
          <a:r>
            <a:rPr lang="en-US" sz="2800" kern="1200" baseline="30000" dirty="0" smtClean="0"/>
            <a:t>+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dalam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larutan</a:t>
          </a:r>
          <a:endParaRPr lang="en-US" sz="2800" kern="1200" dirty="0"/>
        </a:p>
      </dsp:txBody>
      <dsp:txXfrm>
        <a:off x="54373" y="245554"/>
        <a:ext cx="8120854" cy="1005094"/>
      </dsp:txXfrm>
    </dsp:sp>
    <dsp:sp modelId="{B2F410D7-467D-4A9B-979D-8482E66EFE07}">
      <dsp:nvSpPr>
        <dsp:cNvPr id="0" name=""/>
        <dsp:cNvSpPr/>
      </dsp:nvSpPr>
      <dsp:spPr>
        <a:xfrm>
          <a:off x="0" y="1305021"/>
          <a:ext cx="8229600" cy="107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err="1" smtClean="0"/>
            <a:t>Asam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kuat</a:t>
          </a:r>
          <a:r>
            <a:rPr lang="en-US" sz="2200" kern="1200" dirty="0" smtClean="0"/>
            <a:t>: </a:t>
          </a:r>
          <a:r>
            <a:rPr lang="en-US" sz="2200" kern="1200" dirty="0" err="1" smtClean="0"/>
            <a:t>asam</a:t>
          </a:r>
          <a:r>
            <a:rPr lang="en-US" sz="2200" kern="1200" dirty="0" smtClean="0"/>
            <a:t> yang </a:t>
          </a:r>
          <a:r>
            <a:rPr lang="en-US" sz="2200" kern="1200" dirty="0" err="1" smtClean="0"/>
            <a:t>dapat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terurai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dengan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cepat</a:t>
          </a:r>
          <a:r>
            <a:rPr lang="en-US" sz="2200" kern="1200" dirty="0" smtClean="0"/>
            <a:t> &amp; </a:t>
          </a:r>
          <a:r>
            <a:rPr lang="en-US" sz="2200" kern="1200" dirty="0" err="1" smtClean="0"/>
            <a:t>melepaskan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banyak</a:t>
          </a:r>
          <a:r>
            <a:rPr lang="en-US" sz="2200" kern="1200" dirty="0" smtClean="0"/>
            <a:t> ion H</a:t>
          </a:r>
          <a:r>
            <a:rPr lang="en-US" sz="2200" kern="1200" baseline="30000" dirty="0" smtClean="0"/>
            <a:t>+  </a:t>
          </a:r>
          <a:r>
            <a:rPr lang="en-US" sz="2200" kern="1200" dirty="0" err="1" smtClean="0"/>
            <a:t>dalam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larutan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Contoh</a:t>
          </a:r>
          <a:r>
            <a:rPr lang="en-US" sz="2200" kern="1200" dirty="0" smtClean="0"/>
            <a:t>: HCL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err="1" smtClean="0"/>
            <a:t>Asam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lemah</a:t>
          </a:r>
          <a:r>
            <a:rPr lang="en-US" sz="2200" kern="1200" dirty="0" smtClean="0"/>
            <a:t>: </a:t>
          </a:r>
          <a:r>
            <a:rPr lang="en-US" sz="2200" kern="1200" dirty="0" err="1" smtClean="0"/>
            <a:t>kurang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kuat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melepaskan</a:t>
          </a:r>
          <a:r>
            <a:rPr lang="en-US" sz="2200" kern="1200" dirty="0" smtClean="0"/>
            <a:t> ion H</a:t>
          </a:r>
          <a:r>
            <a:rPr lang="en-US" sz="2200" kern="1200" baseline="30000" dirty="0" smtClean="0"/>
            <a:t>+ ,</a:t>
          </a:r>
          <a:r>
            <a:rPr lang="en-US" sz="2200" kern="1200" dirty="0" err="1" smtClean="0"/>
            <a:t>Contoh</a:t>
          </a:r>
          <a:r>
            <a:rPr lang="en-US" sz="2200" kern="1200" dirty="0" smtClean="0"/>
            <a:t>: H</a:t>
          </a:r>
          <a:r>
            <a:rPr lang="en-US" sz="2200" kern="1200" baseline="-25000" dirty="0" smtClean="0"/>
            <a:t>2</a:t>
          </a:r>
          <a:r>
            <a:rPr lang="en-US" sz="2200" kern="1200" dirty="0" smtClean="0"/>
            <a:t>CO</a:t>
          </a:r>
          <a:r>
            <a:rPr lang="en-US" sz="2200" kern="1200" baseline="-25000" dirty="0" smtClean="0"/>
            <a:t>3</a:t>
          </a:r>
          <a:r>
            <a:rPr lang="en-US" sz="2200" kern="1200" baseline="30000" dirty="0" smtClean="0"/>
            <a:t>     </a:t>
          </a:r>
          <a:endParaRPr lang="en-US" sz="2200" kern="1200" dirty="0" smtClean="0"/>
        </a:p>
      </dsp:txBody>
      <dsp:txXfrm>
        <a:off x="0" y="1305021"/>
        <a:ext cx="8229600" cy="1072260"/>
      </dsp:txXfrm>
    </dsp:sp>
    <dsp:sp modelId="{2034DC1E-0661-477E-A760-A883C5CC2CFF}">
      <dsp:nvSpPr>
        <dsp:cNvPr id="0" name=""/>
        <dsp:cNvSpPr/>
      </dsp:nvSpPr>
      <dsp:spPr>
        <a:xfrm>
          <a:off x="0" y="2377281"/>
          <a:ext cx="8229600" cy="11138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Basa</a:t>
          </a:r>
          <a:r>
            <a:rPr lang="en-US" sz="2800" kern="1200" dirty="0" smtClean="0"/>
            <a:t>: </a:t>
          </a:r>
          <a:r>
            <a:rPr lang="en-US" sz="2800" kern="1200" dirty="0" err="1" smtClean="0"/>
            <a:t>substansi</a:t>
          </a:r>
          <a:r>
            <a:rPr lang="en-US" sz="2800" kern="1200" dirty="0" smtClean="0"/>
            <a:t> yang </a:t>
          </a:r>
          <a:r>
            <a:rPr lang="en-US" sz="2800" kern="1200" dirty="0" err="1" smtClean="0"/>
            <a:t>dapat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menerima</a:t>
          </a:r>
          <a:r>
            <a:rPr lang="en-US" sz="2800" kern="1200" dirty="0" smtClean="0"/>
            <a:t> H</a:t>
          </a:r>
          <a:r>
            <a:rPr lang="en-US" sz="2800" kern="1200" baseline="30000" dirty="0" smtClean="0"/>
            <a:t>+ 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dalam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larutan</a:t>
          </a:r>
          <a:r>
            <a:rPr lang="en-US" sz="2800" kern="1200" dirty="0" smtClean="0"/>
            <a:t> </a:t>
          </a:r>
          <a:endParaRPr lang="en-US" sz="2800" kern="1200" dirty="0"/>
        </a:p>
      </dsp:txBody>
      <dsp:txXfrm>
        <a:off x="54373" y="2431654"/>
        <a:ext cx="8120854" cy="1005094"/>
      </dsp:txXfrm>
    </dsp:sp>
    <dsp:sp modelId="{885B06CB-EAE3-4D30-A5C4-8D34AB5BF5C9}">
      <dsp:nvSpPr>
        <dsp:cNvPr id="0" name=""/>
        <dsp:cNvSpPr/>
      </dsp:nvSpPr>
      <dsp:spPr>
        <a:xfrm>
          <a:off x="0" y="3491121"/>
          <a:ext cx="8229600" cy="107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err="1" smtClean="0"/>
            <a:t>Basa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kuat</a:t>
          </a:r>
          <a:r>
            <a:rPr lang="en-US" sz="2200" kern="1200" dirty="0" smtClean="0"/>
            <a:t>: </a:t>
          </a:r>
          <a:r>
            <a:rPr lang="en-US" sz="2200" kern="1200" dirty="0" err="1" smtClean="0"/>
            <a:t>basa</a:t>
          </a:r>
          <a:r>
            <a:rPr lang="en-US" sz="2200" kern="1200" dirty="0" smtClean="0"/>
            <a:t> yang </a:t>
          </a:r>
          <a:r>
            <a:rPr lang="en-US" sz="2200" kern="1200" dirty="0" err="1" smtClean="0"/>
            <a:t>bereaksi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dengan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cepat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kuat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dengan</a:t>
          </a:r>
          <a:r>
            <a:rPr lang="en-US" sz="2200" kern="1200" dirty="0" smtClean="0"/>
            <a:t>  ion H</a:t>
          </a:r>
          <a:r>
            <a:rPr lang="en-US" sz="2200" kern="1200" baseline="30000" dirty="0" smtClean="0"/>
            <a:t>+ 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contoh</a:t>
          </a:r>
          <a:r>
            <a:rPr lang="en-US" sz="2200" kern="1200" dirty="0" smtClean="0"/>
            <a:t> OH</a:t>
          </a:r>
          <a:r>
            <a:rPr lang="en-US" sz="2200" kern="1200" baseline="30000" dirty="0" smtClean="0"/>
            <a:t>-   , </a:t>
          </a:r>
          <a:r>
            <a:rPr lang="en-US" sz="2200" kern="1200" dirty="0" smtClean="0"/>
            <a:t>H</a:t>
          </a:r>
          <a:r>
            <a:rPr lang="en-US" sz="2200" kern="1200" baseline="-25000" dirty="0" smtClean="0"/>
            <a:t>2</a:t>
          </a:r>
          <a:r>
            <a:rPr lang="en-US" sz="2200" kern="1200" dirty="0" smtClean="0"/>
            <a:t>O</a:t>
          </a:r>
          <a:r>
            <a:rPr lang="en-US" sz="2200" kern="1200" baseline="-25000" dirty="0" smtClean="0"/>
            <a:t>   </a:t>
          </a:r>
          <a:r>
            <a:rPr lang="en-US" sz="2200" kern="1200" dirty="0" smtClean="0"/>
            <a:t>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kern="1200" dirty="0" err="1" smtClean="0"/>
            <a:t>Basa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lemah</a:t>
          </a:r>
          <a:r>
            <a:rPr lang="en-US" sz="2200" kern="1200" dirty="0" smtClean="0"/>
            <a:t>: </a:t>
          </a:r>
          <a:r>
            <a:rPr lang="en-US" sz="2200" kern="1200" dirty="0" err="1" smtClean="0"/>
            <a:t>berikatan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lemah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dengan</a:t>
          </a:r>
          <a:r>
            <a:rPr lang="en-US" sz="2200" kern="1200" dirty="0" smtClean="0"/>
            <a:t> ion </a:t>
          </a:r>
          <a:r>
            <a:rPr lang="en-US" sz="2200" kern="1200" dirty="0" err="1" smtClean="0"/>
            <a:t>hidrogen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contoh</a:t>
          </a:r>
          <a:r>
            <a:rPr lang="en-US" sz="2200" kern="1200" dirty="0" smtClean="0"/>
            <a:t> HCO</a:t>
          </a:r>
          <a:r>
            <a:rPr lang="en-US" sz="2200" kern="1200" baseline="-25000" dirty="0" smtClean="0"/>
            <a:t>3</a:t>
          </a:r>
          <a:r>
            <a:rPr lang="en-US" sz="2200" kern="1200" baseline="30000" dirty="0" smtClean="0"/>
            <a:t>-</a:t>
          </a:r>
          <a:endParaRPr lang="en-US" sz="2200" kern="1200" dirty="0"/>
        </a:p>
      </dsp:txBody>
      <dsp:txXfrm>
        <a:off x="0" y="3491121"/>
        <a:ext cx="8229600" cy="1072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DF507-3F9F-462D-899C-33FE7E171C00}">
      <dsp:nvSpPr>
        <dsp:cNvPr id="0" name=""/>
        <dsp:cNvSpPr/>
      </dsp:nvSpPr>
      <dsp:spPr>
        <a:xfrm rot="5400000">
          <a:off x="4975600" y="-1905382"/>
          <a:ext cx="1632924" cy="545135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Bekerja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hitungan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detik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Pertahanan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pertama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Tidak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mengeluarkan</a:t>
          </a:r>
          <a:r>
            <a:rPr lang="en-US" sz="1500" kern="1200" dirty="0" smtClean="0"/>
            <a:t>/</a:t>
          </a:r>
          <a:r>
            <a:rPr lang="en-US" sz="1500" kern="1200" dirty="0" err="1" smtClean="0"/>
            <a:t>menambah</a:t>
          </a:r>
          <a:r>
            <a:rPr lang="en-US" sz="1500" kern="1200" dirty="0" smtClean="0"/>
            <a:t> ion </a:t>
          </a:r>
          <a:r>
            <a:rPr lang="en-US" sz="1500" kern="1200" dirty="0" err="1" smtClean="0"/>
            <a:t>hidrogen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dalam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tubuh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Hanya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menjaga</a:t>
          </a:r>
          <a:r>
            <a:rPr lang="en-US" sz="1500" kern="1200" dirty="0" smtClean="0"/>
            <a:t> ion </a:t>
          </a:r>
          <a:r>
            <a:rPr lang="en-US" sz="1500" kern="1200" dirty="0" err="1" smtClean="0"/>
            <a:t>hidrogen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tetap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terikat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sampai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keseimbangan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tercapai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kembali</a:t>
          </a:r>
          <a:endParaRPr lang="en-US" sz="1500" kern="1200" dirty="0"/>
        </a:p>
      </dsp:txBody>
      <dsp:txXfrm rot="-5400000">
        <a:off x="3066386" y="83545"/>
        <a:ext cx="5371640" cy="1473498"/>
      </dsp:txXfrm>
    </dsp:sp>
    <dsp:sp modelId="{C7B94991-C105-4280-949F-7522BE103D53}">
      <dsp:nvSpPr>
        <dsp:cNvPr id="0" name=""/>
        <dsp:cNvSpPr/>
      </dsp:nvSpPr>
      <dsp:spPr>
        <a:xfrm>
          <a:off x="0" y="6299"/>
          <a:ext cx="3066386" cy="162798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Sistem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Dapar</a:t>
          </a:r>
          <a:r>
            <a:rPr lang="en-US" sz="2400" kern="1200" dirty="0" smtClean="0"/>
            <a:t> (</a:t>
          </a:r>
          <a:r>
            <a:rPr lang="en-US" sz="2400" i="1" kern="1200" dirty="0" smtClean="0"/>
            <a:t>Buffer</a:t>
          </a:r>
          <a:r>
            <a:rPr lang="en-US" sz="2400" kern="1200" dirty="0" smtClean="0"/>
            <a:t>) </a:t>
          </a:r>
          <a:r>
            <a:rPr lang="en-US" sz="2400" kern="1200" dirty="0" err="1" smtClean="0"/>
            <a:t>Kimiawi</a:t>
          </a:r>
          <a:endParaRPr lang="en-US" sz="2400" kern="1200" dirty="0"/>
        </a:p>
      </dsp:txBody>
      <dsp:txXfrm>
        <a:off x="79472" y="85771"/>
        <a:ext cx="2907442" cy="1469044"/>
      </dsp:txXfrm>
    </dsp:sp>
    <dsp:sp modelId="{47D1FBF8-74F9-456F-BCA3-E1FCCEED804F}">
      <dsp:nvSpPr>
        <dsp:cNvPr id="0" name=""/>
        <dsp:cNvSpPr/>
      </dsp:nvSpPr>
      <dsp:spPr>
        <a:xfrm rot="5400000">
          <a:off x="5023839" y="-198858"/>
          <a:ext cx="1559104" cy="5462016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Bekerja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hitungan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menit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Pertahanan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kedua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Eksresi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karbon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dioksida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Meningkatkan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kecepatan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kedalaman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bernafas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Menurunkan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kadar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asam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karbonat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dalam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darah</a:t>
          </a:r>
          <a:endParaRPr lang="en-US" sz="1500" kern="1200" dirty="0"/>
        </a:p>
      </dsp:txBody>
      <dsp:txXfrm rot="-5400000">
        <a:off x="3072384" y="1828706"/>
        <a:ext cx="5385907" cy="1406886"/>
      </dsp:txXfrm>
    </dsp:sp>
    <dsp:sp modelId="{65C18897-8EB6-48DC-AD76-0A71CA19CCE5}">
      <dsp:nvSpPr>
        <dsp:cNvPr id="0" name=""/>
        <dsp:cNvSpPr/>
      </dsp:nvSpPr>
      <dsp:spPr>
        <a:xfrm>
          <a:off x="0" y="1718155"/>
          <a:ext cx="3072384" cy="1627988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Sistem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Pernafasan</a:t>
          </a:r>
          <a:endParaRPr lang="en-US" sz="2800" kern="1200" dirty="0"/>
        </a:p>
      </dsp:txBody>
      <dsp:txXfrm>
        <a:off x="79472" y="1797627"/>
        <a:ext cx="2913440" cy="1469044"/>
      </dsp:txXfrm>
    </dsp:sp>
    <dsp:sp modelId="{4F88996D-2156-422D-AC84-0E172158F683}">
      <dsp:nvSpPr>
        <dsp:cNvPr id="0" name=""/>
        <dsp:cNvSpPr/>
      </dsp:nvSpPr>
      <dsp:spPr>
        <a:xfrm rot="5400000">
          <a:off x="4990856" y="1510529"/>
          <a:ext cx="1625071" cy="5462016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Garis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pertahanan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ketiga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Bereaksi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lebih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lambat</a:t>
          </a:r>
          <a:r>
            <a:rPr lang="en-US" sz="1500" kern="1200" dirty="0" smtClean="0"/>
            <a:t> (</a:t>
          </a:r>
          <a:r>
            <a:rPr lang="en-US" sz="1500" i="1" kern="1200" dirty="0" smtClean="0"/>
            <a:t>slowest mechanism</a:t>
          </a:r>
          <a:r>
            <a:rPr lang="en-US" sz="1500" kern="1200" dirty="0" smtClean="0"/>
            <a:t>)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Mengeluarkan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kelebihan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asam-basa</a:t>
          </a:r>
          <a:r>
            <a:rPr lang="en-US" sz="1500" kern="1200" dirty="0" smtClean="0"/>
            <a:t>  </a:t>
          </a:r>
          <a:r>
            <a:rPr lang="en-US" sz="1500" kern="1200" dirty="0" err="1" smtClean="0"/>
            <a:t>dari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tubuh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melalui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urin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Sistem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pengatur</a:t>
          </a:r>
          <a:r>
            <a:rPr lang="en-US" sz="1500" kern="1200" dirty="0" smtClean="0"/>
            <a:t> yang paling </a:t>
          </a:r>
          <a:r>
            <a:rPr lang="en-US" sz="1500" kern="1200" dirty="0" err="1" smtClean="0"/>
            <a:t>kuat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selama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beberapa</a:t>
          </a:r>
          <a:r>
            <a:rPr lang="en-US" sz="1500" kern="1200" dirty="0" smtClean="0"/>
            <a:t> jam s/d </a:t>
          </a:r>
          <a:r>
            <a:rPr lang="en-US" sz="1500" kern="1200" dirty="0" err="1" smtClean="0"/>
            <a:t>beberapa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hari</a:t>
          </a:r>
          <a:endParaRPr lang="en-US" sz="1500" kern="1200" dirty="0"/>
        </a:p>
      </dsp:txBody>
      <dsp:txXfrm rot="-5400000">
        <a:off x="3072384" y="3508331"/>
        <a:ext cx="5382687" cy="1466413"/>
      </dsp:txXfrm>
    </dsp:sp>
    <dsp:sp modelId="{8CB16099-DCB6-4CD9-A694-ABFDA234A2D7}">
      <dsp:nvSpPr>
        <dsp:cNvPr id="0" name=""/>
        <dsp:cNvSpPr/>
      </dsp:nvSpPr>
      <dsp:spPr>
        <a:xfrm>
          <a:off x="0" y="3427543"/>
          <a:ext cx="3072384" cy="162798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Sistem</a:t>
          </a:r>
          <a:r>
            <a:rPr lang="en-US" sz="2800" kern="1200" dirty="0" smtClean="0"/>
            <a:t> Renal (</a:t>
          </a:r>
          <a:r>
            <a:rPr lang="en-US" sz="2800" kern="1200" dirty="0" err="1" smtClean="0"/>
            <a:t>Ginjal</a:t>
          </a:r>
          <a:r>
            <a:rPr lang="en-US" sz="2800" kern="1200" dirty="0" smtClean="0"/>
            <a:t>)</a:t>
          </a:r>
          <a:endParaRPr lang="en-US" sz="2800" kern="1200" dirty="0"/>
        </a:p>
      </dsp:txBody>
      <dsp:txXfrm>
        <a:off x="79472" y="3507015"/>
        <a:ext cx="2913440" cy="14690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29B1A-2FC2-4EAD-B3DA-E75AF44DBF17}">
      <dsp:nvSpPr>
        <dsp:cNvPr id="0" name=""/>
        <dsp:cNvSpPr/>
      </dsp:nvSpPr>
      <dsp:spPr>
        <a:xfrm>
          <a:off x="0" y="42731"/>
          <a:ext cx="8229600" cy="13922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Gangguan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keseimbangan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asam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basa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metabolik</a:t>
          </a:r>
          <a:r>
            <a:rPr lang="en-US" sz="3500" kern="1200" dirty="0" smtClean="0"/>
            <a:t> </a:t>
          </a:r>
          <a:endParaRPr lang="en-US" sz="3500" kern="1200" dirty="0"/>
        </a:p>
      </dsp:txBody>
      <dsp:txXfrm>
        <a:off x="67966" y="110697"/>
        <a:ext cx="8093668" cy="1256367"/>
      </dsp:txXfrm>
    </dsp:sp>
    <dsp:sp modelId="{951844FC-5921-466B-923B-CF3819261D7B}">
      <dsp:nvSpPr>
        <dsp:cNvPr id="0" name=""/>
        <dsp:cNvSpPr/>
      </dsp:nvSpPr>
      <dsp:spPr>
        <a:xfrm>
          <a:off x="0" y="1435031"/>
          <a:ext cx="8229600" cy="1231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4450" rIns="248920" bIns="44450" numCol="1" spcCol="1270" anchor="t" anchorCtr="0">
          <a:noAutofit/>
        </a:bodyPr>
        <a:lstStyle/>
        <a:p>
          <a:pPr marL="228600" lvl="1" indent="-228600" algn="just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err="1" smtClean="0"/>
            <a:t>Gangguan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keseimbangan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asam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basa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akibat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perubahan</a:t>
          </a:r>
          <a:r>
            <a:rPr lang="en-US" sz="2700" kern="1200" dirty="0" smtClean="0"/>
            <a:t> primer </a:t>
          </a:r>
          <a:r>
            <a:rPr lang="en-US" sz="2700" kern="1200" dirty="0" err="1" smtClean="0"/>
            <a:t>pada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konsentrasi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bikarbonat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cairan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ekstrasel</a:t>
          </a:r>
          <a:r>
            <a:rPr lang="en-US" sz="2700" kern="1200" dirty="0" smtClean="0"/>
            <a:t> </a:t>
          </a:r>
          <a:endParaRPr lang="en-US" sz="2700" kern="1200" dirty="0"/>
        </a:p>
      </dsp:txBody>
      <dsp:txXfrm>
        <a:off x="0" y="1435031"/>
        <a:ext cx="8229600" cy="1231650"/>
      </dsp:txXfrm>
    </dsp:sp>
    <dsp:sp modelId="{C7209A34-CA8A-49B8-8BEE-CD0DCB8E9019}">
      <dsp:nvSpPr>
        <dsp:cNvPr id="0" name=""/>
        <dsp:cNvSpPr/>
      </dsp:nvSpPr>
      <dsp:spPr>
        <a:xfrm>
          <a:off x="0" y="2666681"/>
          <a:ext cx="8229600" cy="13922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Gangguan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keseimbangan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asam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basa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respiratorik</a:t>
          </a:r>
          <a:endParaRPr lang="en-US" sz="3500" kern="1200" dirty="0"/>
        </a:p>
      </dsp:txBody>
      <dsp:txXfrm>
        <a:off x="67966" y="2734647"/>
        <a:ext cx="8093668" cy="1256367"/>
      </dsp:txXfrm>
    </dsp:sp>
    <dsp:sp modelId="{525B1476-CEE4-45C7-B8B3-1A620482D245}">
      <dsp:nvSpPr>
        <dsp:cNvPr id="0" name=""/>
        <dsp:cNvSpPr/>
      </dsp:nvSpPr>
      <dsp:spPr>
        <a:xfrm>
          <a:off x="0" y="4058981"/>
          <a:ext cx="8229600" cy="851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err="1" smtClean="0"/>
            <a:t>Gangguan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keseimbangan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asam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basa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akibat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perubahan</a:t>
          </a:r>
          <a:r>
            <a:rPr lang="en-US" sz="2700" kern="1200" dirty="0" smtClean="0"/>
            <a:t> primer </a:t>
          </a:r>
          <a:r>
            <a:rPr lang="en-US" sz="2700" kern="1200" dirty="0" err="1" smtClean="0"/>
            <a:t>pada</a:t>
          </a:r>
          <a:r>
            <a:rPr lang="en-US" sz="2700" kern="1200" dirty="0" smtClean="0"/>
            <a:t> PCO</a:t>
          </a:r>
          <a:r>
            <a:rPr lang="en-US" sz="2700" kern="1200" baseline="-25000" dirty="0" smtClean="0"/>
            <a:t>2</a:t>
          </a:r>
          <a:endParaRPr lang="en-US" sz="2700" kern="1200" dirty="0"/>
        </a:p>
      </dsp:txBody>
      <dsp:txXfrm>
        <a:off x="0" y="4058981"/>
        <a:ext cx="8229600" cy="851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B30C4-2A13-4E3D-9C1E-D97D1CF0418C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562D6-DFE2-4408-B9E9-659EAD891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20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FC449-B4AA-4258-A804-EB1E12B892EF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14FE4-AE7E-4B5F-864B-69AFAE007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51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57585-4344-427F-9DE3-C82E10F0CA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01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14FE4-AE7E-4B5F-864B-69AFAE007C3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79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14FE4-AE7E-4B5F-864B-69AFAE007C3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94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AC971-B9E1-49BD-8E1E-8FA636E30B16}" type="datetime1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6AAE-264E-402D-AA2B-7AC087461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1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C228-1E23-42FB-9434-133FD92C8507}" type="datetime1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6AAE-264E-402D-AA2B-7AC087461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8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4EDC-8DBF-4458-B894-490EBA36A3AD}" type="datetime1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6AAE-264E-402D-AA2B-7AC087461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0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57A8-4AB8-42B1-97D3-CE9B76C63F2D}" type="datetime1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6AAE-264E-402D-AA2B-7AC087461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ADF41-F94C-452D-A782-D3615E0CE462}" type="datetime1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6AAE-264E-402D-AA2B-7AC087461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8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18B7-D756-475F-8495-8C89F847975B}" type="datetime1">
              <a:rPr lang="en-US" smtClean="0"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6AAE-264E-402D-AA2B-7AC087461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8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87C7-B66F-4651-A1F5-C3EC5102593F}" type="datetime1">
              <a:rPr lang="en-US" smtClean="0"/>
              <a:t>4/26/2015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6AAE-264E-402D-AA2B-7AC087461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8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DD13-F38D-42FB-8BA5-776F275BD021}" type="datetime1">
              <a:rPr lang="en-US" smtClean="0"/>
              <a:t>4/26/2015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6AAE-264E-402D-AA2B-7AC087461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8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8EA3-D3E7-4F6E-9E33-AB00E1AE655D}" type="datetime1">
              <a:rPr lang="en-US" smtClean="0"/>
              <a:t>4/26/2015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6AAE-264E-402D-AA2B-7AC087461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0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E90F9-8366-403B-A0B4-A92EF2C27A1D}" type="datetime1">
              <a:rPr lang="en-US" smtClean="0"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6AAE-264E-402D-AA2B-7AC087461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0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EAEE-423D-4271-B5D2-1AAEB542A53C}" type="datetime1">
              <a:rPr lang="en-US" smtClean="0"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6AAE-264E-402D-AA2B-7AC087461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4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6A36E-6E24-44AF-ADD9-B8208E893DC8}" type="datetime1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46AAE-264E-402D-AA2B-7AC087461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6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SRI WAHYUNI</a:t>
            </a:r>
          </a:p>
          <a:p>
            <a:r>
              <a:rPr lang="en-US" b="1" dirty="0" smtClean="0"/>
              <a:t>FAKULTAS KEDOKTERAN UNIMAL</a:t>
            </a:r>
          </a:p>
          <a:p>
            <a:r>
              <a:rPr lang="en-US" b="1" dirty="0" smtClean="0"/>
              <a:t>TA 2014/2015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22650" y="2044005"/>
            <a:ext cx="8936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KESEIMBANGAN ASAM-BASA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885E2-4C71-4C78-929B-8368CB0A2863}" type="datetime1">
              <a:rPr lang="en-US" smtClean="0"/>
              <a:t>4/26/2015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6AAE-264E-402D-AA2B-7AC087461E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i="1" u="sng" dirty="0" smtClean="0"/>
              <a:t>Buffer</a:t>
            </a:r>
            <a:r>
              <a:rPr lang="en-US" dirty="0" smtClean="0"/>
              <a:t> (</a:t>
            </a:r>
            <a:r>
              <a:rPr lang="en-US" dirty="0" err="1" smtClean="0"/>
              <a:t>dapar</a:t>
            </a:r>
            <a:r>
              <a:rPr lang="en-US" dirty="0" smtClean="0"/>
              <a:t>) </a:t>
            </a:r>
            <a:r>
              <a:rPr lang="en-US" dirty="0" err="1" smtClean="0"/>
              <a:t>Kimiawi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3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i="1" dirty="0" smtClean="0"/>
              <a:t>Buffer</a:t>
            </a:r>
            <a:r>
              <a:rPr lang="en-US" dirty="0" smtClean="0"/>
              <a:t> </a:t>
            </a:r>
            <a:r>
              <a:rPr lang="en-US" dirty="0" err="1" smtClean="0"/>
              <a:t>Bikarbonat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Sistem</a:t>
            </a:r>
            <a:r>
              <a:rPr lang="en-US" dirty="0" smtClean="0"/>
              <a:t> Buffer </a:t>
            </a:r>
            <a:r>
              <a:rPr lang="en-US" dirty="0" err="1" smtClean="0"/>
              <a:t>Fosfat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Sistem</a:t>
            </a:r>
            <a:r>
              <a:rPr lang="en-US" dirty="0" smtClean="0"/>
              <a:t> Buffer Protein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DA63-51F6-4DD7-8C3B-5BBFA59A4EAF}" type="datetime1">
              <a:rPr lang="en-US" smtClean="0"/>
              <a:t>4/26/2015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6AAE-264E-402D-AA2B-7AC087461E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2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Sistem</a:t>
            </a:r>
            <a:r>
              <a:rPr lang="en-US" dirty="0" smtClean="0"/>
              <a:t> Buffer </a:t>
            </a:r>
            <a:r>
              <a:rPr lang="en-US" dirty="0" err="1" smtClean="0"/>
              <a:t>Bikarbonat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ion </a:t>
            </a:r>
            <a:r>
              <a:rPr lang="en-US" dirty="0" err="1" smtClean="0"/>
              <a:t>bikarbonat</a:t>
            </a:r>
            <a:r>
              <a:rPr lang="en-US" dirty="0" smtClean="0"/>
              <a:t> (HCO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)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basa</a:t>
            </a:r>
            <a:r>
              <a:rPr lang="en-US" dirty="0" smtClean="0"/>
              <a:t> </a:t>
            </a:r>
            <a:r>
              <a:rPr lang="en-US" dirty="0" err="1" smtClean="0"/>
              <a:t>lemah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karbonat</a:t>
            </a:r>
            <a:r>
              <a:rPr lang="en-US" dirty="0" smtClean="0"/>
              <a:t> (H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)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lemah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intraseluler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ekstraseluler</a:t>
            </a:r>
            <a:endParaRPr lang="en-US" dirty="0" smtClean="0"/>
          </a:p>
          <a:p>
            <a:pPr algn="just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/>
              <a:t>ion H</a:t>
            </a:r>
            <a:r>
              <a:rPr lang="en-US" baseline="30000" dirty="0" smtClean="0"/>
              <a:t>+ </a:t>
            </a:r>
            <a:r>
              <a:rPr lang="en-US" dirty="0" smtClean="0"/>
              <a:t> &gt;&gt;&gt; </a:t>
            </a:r>
            <a:r>
              <a:rPr lang="en-US" dirty="0" smtClean="0">
                <a:latin typeface="Franklin Gothic Book"/>
              </a:rPr>
              <a:t>→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/>
              <a:t>ion H</a:t>
            </a:r>
            <a:r>
              <a:rPr lang="en-US" baseline="30000" dirty="0" smtClean="0"/>
              <a:t>+ </a:t>
            </a:r>
            <a:r>
              <a:rPr lang="en-US" dirty="0" smtClean="0"/>
              <a:t> &lt;&lt;&lt; </a:t>
            </a:r>
            <a:r>
              <a:rPr lang="en-US" dirty="0">
                <a:latin typeface="Franklin Gothic Book"/>
              </a:rPr>
              <a:t>→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3657600"/>
            <a:ext cx="4572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953000"/>
            <a:ext cx="4800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E896C-B116-49E8-B347-3C5D882F2196}" type="datetime1">
              <a:rPr lang="en-US" smtClean="0"/>
              <a:t>4/26/2015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6AAE-264E-402D-AA2B-7AC087461E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9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381000"/>
            <a:ext cx="4648200" cy="6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4FEE-0B16-4E95-A213-31EA67BC84BC}" type="datetime1">
              <a:rPr lang="en-US" smtClean="0"/>
              <a:t>4/26/2015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6AAE-264E-402D-AA2B-7AC087461E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Dapar</a:t>
            </a:r>
            <a:r>
              <a:rPr lang="en-US" dirty="0" smtClean="0"/>
              <a:t> </a:t>
            </a:r>
            <a:r>
              <a:rPr lang="en-US" dirty="0" err="1" smtClean="0"/>
              <a:t>Bikarbonat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41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343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76F6-E4B9-4A59-B63A-5B92A86B4BEB}" type="datetime1">
              <a:rPr lang="en-US" smtClean="0"/>
              <a:t>4/26/2015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6AAE-264E-402D-AA2B-7AC087461E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4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Dapar</a:t>
            </a:r>
            <a:r>
              <a:rPr lang="en-US" dirty="0"/>
              <a:t> </a:t>
            </a:r>
            <a:r>
              <a:rPr lang="en-US" dirty="0" err="1"/>
              <a:t>Fosfat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Terdapat</a:t>
            </a:r>
            <a:r>
              <a:rPr lang="en-US" dirty="0" smtClean="0"/>
              <a:t> di intra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ekstra</a:t>
            </a:r>
            <a:r>
              <a:rPr lang="en-US" dirty="0" smtClean="0"/>
              <a:t> </a:t>
            </a:r>
            <a:r>
              <a:rPr lang="en-US" dirty="0" err="1" smtClean="0"/>
              <a:t>seluler</a:t>
            </a:r>
            <a:endParaRPr lang="en-US" dirty="0" smtClean="0"/>
          </a:p>
          <a:p>
            <a:pPr algn="just"/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: H</a:t>
            </a:r>
            <a:r>
              <a:rPr lang="en-US" baseline="-25000" dirty="0"/>
              <a:t>2</a:t>
            </a:r>
            <a:r>
              <a:rPr lang="en-US" dirty="0"/>
              <a:t>PO</a:t>
            </a:r>
            <a:r>
              <a:rPr lang="en-US" baseline="-25000" dirty="0"/>
              <a:t>4</a:t>
            </a:r>
            <a:r>
              <a:rPr lang="en-US" baseline="30000" dirty="0"/>
              <a:t>-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lemah</a:t>
            </a:r>
            <a:r>
              <a:rPr lang="en-US" dirty="0" smtClean="0"/>
              <a:t>), HPO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2- </a:t>
            </a:r>
            <a:r>
              <a:rPr lang="en-US" dirty="0" smtClean="0"/>
              <a:t> (</a:t>
            </a:r>
            <a:r>
              <a:rPr lang="en-US" dirty="0" err="1" smtClean="0"/>
              <a:t>basa</a:t>
            </a:r>
            <a:r>
              <a:rPr lang="en-US" dirty="0" smtClean="0"/>
              <a:t> </a:t>
            </a:r>
            <a:r>
              <a:rPr lang="en-US" dirty="0" err="1" smtClean="0"/>
              <a:t>lemah</a:t>
            </a:r>
            <a:r>
              <a:rPr lang="en-US" dirty="0" smtClean="0"/>
              <a:t>)</a:t>
            </a:r>
            <a:endParaRPr lang="en-US" dirty="0"/>
          </a:p>
          <a:p>
            <a:pPr algn="just"/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pendaparan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tubulus</a:t>
            </a:r>
            <a:r>
              <a:rPr lang="en-US" dirty="0"/>
              <a:t> </a:t>
            </a:r>
            <a:r>
              <a:rPr lang="en-US" dirty="0" err="1"/>
              <a:t>ginjal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 smtClean="0"/>
              <a:t>intrasel</a:t>
            </a:r>
            <a:r>
              <a:rPr lang="en-US" dirty="0" smtClean="0"/>
              <a:t> (</a:t>
            </a:r>
            <a:r>
              <a:rPr lang="en-US" dirty="0" err="1" smtClean="0"/>
              <a:t>sitosol</a:t>
            </a:r>
            <a:r>
              <a:rPr lang="en-US" dirty="0" smtClean="0"/>
              <a:t>)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38738"/>
            <a:ext cx="4038600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38737"/>
            <a:ext cx="4114800" cy="103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6CFD-6BCA-494F-AC45-F489469703EB}" type="datetime1">
              <a:rPr lang="en-US" smtClean="0"/>
              <a:t>4/26/2015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6AAE-264E-402D-AA2B-7AC087461E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/>
              <a:t>Dapar</a:t>
            </a:r>
            <a:r>
              <a:rPr lang="en-US" dirty="0"/>
              <a:t> Protein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protein plasma: albumin</a:t>
            </a:r>
          </a:p>
          <a:p>
            <a:pPr algn="just"/>
            <a:r>
              <a:rPr lang="en-US" dirty="0" smtClean="0"/>
              <a:t>Protein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: </a:t>
            </a:r>
            <a:r>
              <a:rPr lang="en-US" dirty="0" err="1" smtClean="0"/>
              <a:t>Hb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eritrosit</a:t>
            </a:r>
            <a:endParaRPr lang="en-US" dirty="0" smtClean="0"/>
          </a:p>
          <a:p>
            <a:pPr algn="just"/>
            <a:r>
              <a:rPr lang="en-US" dirty="0" err="1"/>
              <a:t>Merupakan</a:t>
            </a:r>
            <a:r>
              <a:rPr lang="en-US" dirty="0"/>
              <a:t> 95% buffer non-</a:t>
            </a:r>
            <a:r>
              <a:rPr lang="en-US" dirty="0" err="1"/>
              <a:t>bikarbonat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plasma</a:t>
            </a:r>
          </a:p>
          <a:p>
            <a:pPr algn="just"/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merah</a:t>
            </a:r>
            <a:r>
              <a:rPr lang="en-US" dirty="0"/>
              <a:t>, </a:t>
            </a:r>
            <a:r>
              <a:rPr lang="en-US" dirty="0" err="1"/>
              <a:t>Hb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dapar</a:t>
            </a:r>
            <a:r>
              <a:rPr lang="en-US" dirty="0"/>
              <a:t> paling </a:t>
            </a:r>
            <a:r>
              <a:rPr lang="en-US" dirty="0" err="1"/>
              <a:t>penting</a:t>
            </a:r>
            <a:endParaRPr lang="en-US" dirty="0"/>
          </a:p>
          <a:p>
            <a:pPr algn="just"/>
            <a:r>
              <a:rPr lang="en-US" dirty="0" err="1"/>
              <a:t>pK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dapar</a:t>
            </a:r>
            <a:r>
              <a:rPr lang="en-US" dirty="0"/>
              <a:t> protein </a:t>
            </a:r>
            <a:r>
              <a:rPr lang="en-US" dirty="0" err="1"/>
              <a:t>hampir</a:t>
            </a:r>
            <a:r>
              <a:rPr lang="en-US" dirty="0"/>
              <a:t> </a:t>
            </a:r>
            <a:r>
              <a:rPr lang="en-US" dirty="0" err="1"/>
              <a:t>mendekati</a:t>
            </a:r>
            <a:r>
              <a:rPr lang="en-US" dirty="0"/>
              <a:t> </a:t>
            </a:r>
            <a:r>
              <a:rPr lang="en-US" dirty="0" smtClean="0"/>
              <a:t>7,4</a:t>
            </a:r>
          </a:p>
          <a:p>
            <a:pPr algn="just"/>
            <a:r>
              <a:rPr lang="en-US" dirty="0" smtClean="0"/>
              <a:t>Hb-O2 + </a:t>
            </a:r>
            <a:r>
              <a:rPr lang="en-US" dirty="0"/>
              <a:t>H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smtClean="0">
                <a:latin typeface="Franklin Gothic Book"/>
              </a:rPr>
              <a:t>→ </a:t>
            </a:r>
            <a:r>
              <a:rPr lang="en-US" dirty="0" err="1" smtClean="0">
                <a:latin typeface="Franklin Gothic Book"/>
              </a:rPr>
              <a:t>Hb</a:t>
            </a:r>
            <a:r>
              <a:rPr lang="en-US" dirty="0" smtClean="0">
                <a:latin typeface="Franklin Gothic Book"/>
              </a:rPr>
              <a:t>-H + O2 (</a:t>
            </a:r>
            <a:r>
              <a:rPr lang="en-US" dirty="0" err="1" smtClean="0">
                <a:latin typeface="Franklin Gothic Book"/>
              </a:rPr>
              <a:t>dilepas</a:t>
            </a:r>
            <a:r>
              <a:rPr lang="en-US" dirty="0" smtClean="0">
                <a:latin typeface="Franklin Gothic Book"/>
              </a:rPr>
              <a:t> </a:t>
            </a:r>
            <a:r>
              <a:rPr lang="en-US" dirty="0" err="1" smtClean="0">
                <a:latin typeface="Franklin Gothic Book"/>
              </a:rPr>
              <a:t>ke</a:t>
            </a:r>
            <a:r>
              <a:rPr lang="en-US" dirty="0" smtClean="0">
                <a:latin typeface="Franklin Gothic Book"/>
              </a:rPr>
              <a:t> </a:t>
            </a:r>
            <a:r>
              <a:rPr lang="en-US" dirty="0" err="1" smtClean="0">
                <a:latin typeface="Franklin Gothic Book"/>
              </a:rPr>
              <a:t>jaringan</a:t>
            </a:r>
            <a:r>
              <a:rPr lang="en-US" dirty="0" smtClean="0">
                <a:latin typeface="Franklin Gothic Book"/>
              </a:rPr>
              <a:t>)</a:t>
            </a:r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4BC-6488-437A-9285-9203C5258498}" type="datetime1">
              <a:rPr lang="en-US" smtClean="0"/>
              <a:t>4/26/2015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6AAE-264E-402D-AA2B-7AC087461E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9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Dapar</a:t>
            </a:r>
            <a:r>
              <a:rPr lang="en-US" dirty="0" smtClean="0"/>
              <a:t> </a:t>
            </a:r>
            <a:r>
              <a:rPr lang="en-US" dirty="0" err="1" smtClean="0"/>
              <a:t>Kimiawi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24000"/>
            <a:ext cx="8001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D598-7CD4-4DFC-AB88-3B886F1AB6D7}" type="datetime1">
              <a:rPr lang="en-US" smtClean="0"/>
              <a:t>4/26/2015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6AAE-264E-402D-AA2B-7AC087461E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</a:rPr>
              <a:t>Pengaturan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Sistem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Pernafasan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Asam-Basa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konsentrasi</a:t>
            </a:r>
            <a:r>
              <a:rPr lang="en-US" dirty="0" smtClean="0"/>
              <a:t> CO</a:t>
            </a:r>
            <a:r>
              <a:rPr lang="en-US" baseline="-25000" dirty="0" smtClean="0"/>
              <a:t>2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smtClean="0">
                <a:latin typeface="Franklin Gothic Book"/>
              </a:rPr>
              <a:t>→ me↑</a:t>
            </a:r>
            <a:r>
              <a:rPr lang="en-US" dirty="0" smtClean="0"/>
              <a:t> </a:t>
            </a:r>
            <a:r>
              <a:rPr lang="en-US" dirty="0" err="1" smtClean="0"/>
              <a:t>konsentrasi</a:t>
            </a:r>
            <a:r>
              <a:rPr lang="en-US" dirty="0" smtClean="0"/>
              <a:t> ion </a:t>
            </a:r>
            <a:r>
              <a:rPr lang="en-US" dirty="0"/>
              <a:t>H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smtClean="0">
                <a:latin typeface="Franklin Gothic Book"/>
              </a:rPr>
              <a:t>→ </a:t>
            </a:r>
            <a:r>
              <a:rPr lang="en-US" dirty="0" err="1" smtClean="0">
                <a:latin typeface="Franklin Gothic Book"/>
              </a:rPr>
              <a:t>menurunkan</a:t>
            </a:r>
            <a:r>
              <a:rPr lang="en-US" dirty="0" smtClean="0">
                <a:latin typeface="Franklin Gothic Book"/>
              </a:rPr>
              <a:t> pH (</a:t>
            </a:r>
            <a:r>
              <a:rPr lang="en-US" dirty="0" err="1" smtClean="0">
                <a:latin typeface="Franklin Gothic Book"/>
              </a:rPr>
              <a:t>cairan</a:t>
            </a:r>
            <a:r>
              <a:rPr lang="en-US" dirty="0" smtClean="0">
                <a:latin typeface="Franklin Gothic Book"/>
              </a:rPr>
              <a:t> </a:t>
            </a:r>
            <a:r>
              <a:rPr lang="en-US" dirty="0" err="1" smtClean="0">
                <a:latin typeface="Franklin Gothic Book"/>
              </a:rPr>
              <a:t>tubuh</a:t>
            </a:r>
            <a:r>
              <a:rPr lang="en-US" dirty="0" smtClean="0">
                <a:latin typeface="Franklin Gothic Book"/>
              </a:rPr>
              <a:t> </a:t>
            </a:r>
            <a:r>
              <a:rPr lang="en-US" dirty="0" err="1" smtClean="0">
                <a:latin typeface="Franklin Gothic Book"/>
              </a:rPr>
              <a:t>lebih</a:t>
            </a:r>
            <a:r>
              <a:rPr lang="en-US" dirty="0" smtClean="0">
                <a:latin typeface="Franklin Gothic Book"/>
              </a:rPr>
              <a:t> </a:t>
            </a:r>
            <a:r>
              <a:rPr lang="en-US" dirty="0" err="1" smtClean="0">
                <a:latin typeface="Franklin Gothic Book"/>
              </a:rPr>
              <a:t>asam</a:t>
            </a:r>
            <a:r>
              <a:rPr lang="en-US" dirty="0" smtClean="0">
                <a:latin typeface="Franklin Gothic Book"/>
              </a:rPr>
              <a:t>).</a:t>
            </a:r>
          </a:p>
          <a:p>
            <a:pPr algn="just"/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/>
              <a:t>konsentrasi</a:t>
            </a:r>
            <a:r>
              <a:rPr lang="en-US" dirty="0"/>
              <a:t> 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>
                <a:latin typeface="Franklin Gothic Book"/>
              </a:rPr>
              <a:t>→ </a:t>
            </a:r>
            <a:r>
              <a:rPr lang="en-US" dirty="0" smtClean="0">
                <a:latin typeface="Franklin Gothic Book"/>
              </a:rPr>
              <a:t>me↓</a:t>
            </a:r>
            <a:r>
              <a:rPr lang="en-US" dirty="0" smtClean="0"/>
              <a:t> </a:t>
            </a:r>
            <a:r>
              <a:rPr lang="en-US" dirty="0" err="1"/>
              <a:t>konsentrasi</a:t>
            </a:r>
            <a:r>
              <a:rPr lang="en-US" dirty="0"/>
              <a:t> ion H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n-US" dirty="0">
                <a:latin typeface="Franklin Gothic Book"/>
              </a:rPr>
              <a:t>→ </a:t>
            </a:r>
            <a:r>
              <a:rPr lang="en-US" dirty="0" err="1" smtClean="0">
                <a:latin typeface="Franklin Gothic Book"/>
              </a:rPr>
              <a:t>menaikkan</a:t>
            </a:r>
            <a:r>
              <a:rPr lang="en-US" dirty="0" smtClean="0">
                <a:latin typeface="Franklin Gothic Book"/>
              </a:rPr>
              <a:t> </a:t>
            </a:r>
            <a:r>
              <a:rPr lang="en-US" dirty="0">
                <a:latin typeface="Franklin Gothic Book"/>
              </a:rPr>
              <a:t>pH (</a:t>
            </a:r>
            <a:r>
              <a:rPr lang="en-US" dirty="0" err="1">
                <a:latin typeface="Franklin Gothic Book"/>
              </a:rPr>
              <a:t>cairan</a:t>
            </a:r>
            <a:r>
              <a:rPr lang="en-US" dirty="0">
                <a:latin typeface="Franklin Gothic Book"/>
              </a:rPr>
              <a:t> </a:t>
            </a:r>
            <a:r>
              <a:rPr lang="en-US" dirty="0" err="1">
                <a:latin typeface="Franklin Gothic Book"/>
              </a:rPr>
              <a:t>tubuh</a:t>
            </a:r>
            <a:r>
              <a:rPr lang="en-US" dirty="0">
                <a:latin typeface="Franklin Gothic Book"/>
              </a:rPr>
              <a:t> </a:t>
            </a:r>
            <a:r>
              <a:rPr lang="en-US" dirty="0" err="1">
                <a:latin typeface="Franklin Gothic Book"/>
              </a:rPr>
              <a:t>lebih</a:t>
            </a:r>
            <a:r>
              <a:rPr lang="en-US" dirty="0">
                <a:latin typeface="Franklin Gothic Book"/>
              </a:rPr>
              <a:t> </a:t>
            </a:r>
            <a:r>
              <a:rPr lang="en-US" dirty="0" err="1" smtClean="0">
                <a:latin typeface="Franklin Gothic Book"/>
              </a:rPr>
              <a:t>basa</a:t>
            </a:r>
            <a:r>
              <a:rPr lang="en-US" dirty="0" smtClean="0">
                <a:latin typeface="Franklin Gothic Book"/>
              </a:rPr>
              <a:t>).</a:t>
            </a:r>
          </a:p>
          <a:p>
            <a:pPr algn="just"/>
            <a:r>
              <a:rPr lang="en-US" dirty="0" err="1" smtClean="0">
                <a:latin typeface="Franklin Gothic Book"/>
              </a:rPr>
              <a:t>Karena</a:t>
            </a:r>
            <a:r>
              <a:rPr lang="en-US" dirty="0" smtClean="0">
                <a:latin typeface="Franklin Gothic Book"/>
              </a:rPr>
              <a:t>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dieliminasi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ekshalasi</a:t>
            </a:r>
            <a:r>
              <a:rPr lang="en-US" dirty="0" smtClean="0"/>
              <a:t> CO</a:t>
            </a:r>
            <a:r>
              <a:rPr lang="en-US" baseline="-25000" dirty="0" smtClean="0"/>
              <a:t>2 </a:t>
            </a:r>
            <a:r>
              <a:rPr lang="en-US" dirty="0" smtClean="0">
                <a:latin typeface="Franklin Gothic Book"/>
              </a:rPr>
              <a:t>→ </a:t>
            </a:r>
            <a:r>
              <a:rPr lang="en-US" i="1" dirty="0" smtClean="0">
                <a:latin typeface="Franklin Gothic Book"/>
              </a:rPr>
              <a:t>volatile acid</a:t>
            </a:r>
          </a:p>
          <a:p>
            <a:pPr algn="just"/>
            <a:endParaRPr lang="en-US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5791200"/>
            <a:ext cx="56229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0E61-026B-4E54-BFDE-8EB83021A16C}" type="datetime1">
              <a:rPr lang="en-US" smtClean="0"/>
              <a:t>4/26/2015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6AAE-264E-402D-AA2B-7AC087461E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eliminasi</a:t>
            </a:r>
            <a:r>
              <a:rPr lang="en-US" dirty="0" smtClean="0"/>
              <a:t> </a:t>
            </a:r>
            <a:r>
              <a:rPr lang="en-US" dirty="0" err="1" smtClean="0"/>
              <a:t>karbon</a:t>
            </a:r>
            <a:r>
              <a:rPr lang="en-US" dirty="0" smtClean="0"/>
              <a:t> </a:t>
            </a:r>
            <a:r>
              <a:rPr lang="en-US" dirty="0" err="1" smtClean="0"/>
              <a:t>dioksida</a:t>
            </a:r>
            <a:r>
              <a:rPr lang="en-US" dirty="0" smtClean="0"/>
              <a:t> </a:t>
            </a:r>
            <a:r>
              <a:rPr lang="en-US" dirty="0" err="1" smtClean="0"/>
              <a:t>diikuti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karbon</a:t>
            </a:r>
            <a:r>
              <a:rPr lang="en-US" dirty="0" smtClean="0"/>
              <a:t> </a:t>
            </a:r>
            <a:r>
              <a:rPr lang="en-US" dirty="0" err="1" smtClean="0"/>
              <a:t>dioksida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2671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873" y="4230461"/>
            <a:ext cx="4974077" cy="83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5EDE-ADBE-4E0F-BA1E-4F118D13A602}" type="datetime1">
              <a:rPr lang="en-US" smtClean="0"/>
              <a:t>4/26/2015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6AAE-264E-402D-AA2B-7AC087461E1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6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Sistem</a:t>
            </a:r>
            <a:r>
              <a:rPr lang="en-US" dirty="0"/>
              <a:t> Renal (</a:t>
            </a:r>
            <a:r>
              <a:rPr lang="en-US" dirty="0" err="1"/>
              <a:t>Ginjal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Ginjal</a:t>
            </a:r>
            <a:r>
              <a:rPr lang="en-US" dirty="0" smtClean="0"/>
              <a:t>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keseimbangan</a:t>
            </a:r>
            <a:r>
              <a:rPr lang="en-US" dirty="0" smtClean="0"/>
              <a:t> </a:t>
            </a:r>
            <a:r>
              <a:rPr lang="en-US" dirty="0" err="1" smtClean="0"/>
              <a:t>asam-basa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eksresi</a:t>
            </a:r>
            <a:r>
              <a:rPr lang="en-US" dirty="0" smtClean="0"/>
              <a:t> </a:t>
            </a:r>
            <a:r>
              <a:rPr lang="en-US" dirty="0" err="1" smtClean="0"/>
              <a:t>urin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/</a:t>
            </a:r>
            <a:r>
              <a:rPr lang="en-US" dirty="0" err="1" smtClean="0"/>
              <a:t>basa</a:t>
            </a:r>
            <a:endParaRPr lang="en-US" dirty="0" smtClean="0"/>
          </a:p>
          <a:p>
            <a:r>
              <a:rPr lang="en-US" dirty="0" err="1" smtClean="0"/>
              <a:t>Mekanisme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Sekresi</a:t>
            </a:r>
            <a:r>
              <a:rPr lang="en-US" dirty="0" smtClean="0"/>
              <a:t> ion H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Reabsorpsi</a:t>
            </a:r>
            <a:r>
              <a:rPr lang="en-US" dirty="0" smtClean="0"/>
              <a:t> 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  yang </a:t>
            </a:r>
            <a:r>
              <a:rPr lang="en-US" dirty="0" err="1" smtClean="0"/>
              <a:t>difiltrasi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Produksi</a:t>
            </a:r>
            <a:r>
              <a:rPr lang="en-US" dirty="0" smtClean="0"/>
              <a:t> 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/>
              <a:t> </a:t>
            </a:r>
            <a:r>
              <a:rPr lang="en-US" dirty="0" err="1" smtClean="0"/>
              <a:t>baru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baseline="30000" dirty="0" smtClean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267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4771-A585-43CA-8A36-3B6555810859}" type="datetime1">
              <a:rPr lang="en-US" smtClean="0"/>
              <a:t>4/26/2015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6AAE-264E-402D-AA2B-7AC087461E1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4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Asam</a:t>
            </a:r>
            <a:r>
              <a:rPr lang="en-US" dirty="0" smtClean="0"/>
              <a:t> &amp; </a:t>
            </a:r>
            <a:r>
              <a:rPr lang="en-US" dirty="0" err="1" smtClean="0"/>
              <a:t>Basa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629914"/>
              </p:ext>
            </p:extLst>
          </p:nvPr>
        </p:nvGraphicFramePr>
        <p:xfrm>
          <a:off x="457200" y="1371600"/>
          <a:ext cx="82296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4B5A-3483-4E42-9A69-7FCD8F006CED}" type="datetime1">
              <a:rPr lang="en-US" smtClean="0"/>
              <a:t>4/26/2015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6AAE-264E-402D-AA2B-7AC087461E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9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Sistem</a:t>
            </a:r>
            <a:r>
              <a:rPr lang="en-US" dirty="0"/>
              <a:t> Renal (</a:t>
            </a:r>
            <a:r>
              <a:rPr lang="en-US" dirty="0" err="1"/>
              <a:t>Ginjal</a:t>
            </a:r>
            <a:r>
              <a:rPr lang="en-US" dirty="0"/>
              <a:t>)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38862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733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B1F6-D9CF-4180-ACBF-6FB4E272F541}" type="datetime1">
              <a:rPr lang="en-US" smtClean="0"/>
              <a:t>4/26/2015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6AAE-264E-402D-AA2B-7AC087461E1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0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Acid-Base </a:t>
            </a:r>
            <a:r>
              <a:rPr lang="en-US" i="1" dirty="0"/>
              <a:t>B</a:t>
            </a:r>
            <a:r>
              <a:rPr lang="en-US" i="1" dirty="0" smtClean="0"/>
              <a:t>alance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algn="just"/>
            <a:r>
              <a:rPr lang="en-US" dirty="0" err="1" smtClean="0"/>
              <a:t>Regulasi</a:t>
            </a:r>
            <a:r>
              <a:rPr lang="en-US" dirty="0" smtClean="0"/>
              <a:t> </a:t>
            </a:r>
            <a:r>
              <a:rPr lang="en-US" dirty="0" err="1" smtClean="0"/>
              <a:t>asam-basa</a:t>
            </a:r>
            <a:r>
              <a:rPr lang="en-US" dirty="0" smtClean="0"/>
              <a:t>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mempertahankan</a:t>
            </a:r>
            <a:r>
              <a:rPr lang="en-US" dirty="0" smtClean="0"/>
              <a:t> pH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 err="1" smtClean="0"/>
              <a:t>konstan</a:t>
            </a:r>
            <a:endParaRPr lang="en-US" dirty="0" smtClean="0"/>
          </a:p>
          <a:p>
            <a:r>
              <a:rPr lang="en-US" dirty="0" smtClean="0"/>
              <a:t>pH normal </a:t>
            </a:r>
            <a:r>
              <a:rPr lang="en-US" dirty="0" err="1" smtClean="0"/>
              <a:t>arteri</a:t>
            </a:r>
            <a:r>
              <a:rPr lang="en-US" dirty="0" smtClean="0"/>
              <a:t> : 7,35 (= 45 </a:t>
            </a:r>
            <a:r>
              <a:rPr lang="en-US" dirty="0" err="1" smtClean="0"/>
              <a:t>nEq</a:t>
            </a:r>
            <a:r>
              <a:rPr lang="en-US" dirty="0" smtClean="0"/>
              <a:t> </a:t>
            </a:r>
            <a:r>
              <a:rPr lang="en-US" dirty="0"/>
              <a:t>H</a:t>
            </a:r>
            <a:r>
              <a:rPr lang="en-US" baseline="30000" dirty="0" smtClean="0"/>
              <a:t>+</a:t>
            </a:r>
            <a:r>
              <a:rPr lang="en-US" dirty="0" smtClean="0"/>
              <a:t> /L) - 7,45 </a:t>
            </a:r>
            <a:r>
              <a:rPr lang="en-US" dirty="0"/>
              <a:t>(= </a:t>
            </a:r>
            <a:r>
              <a:rPr lang="en-US" dirty="0" smtClean="0"/>
              <a:t>35 </a:t>
            </a:r>
            <a:r>
              <a:rPr lang="en-US" dirty="0" err="1"/>
              <a:t>nEq</a:t>
            </a:r>
            <a:r>
              <a:rPr lang="en-US" dirty="0"/>
              <a:t> H</a:t>
            </a:r>
            <a:r>
              <a:rPr lang="en-US" baseline="30000" dirty="0"/>
              <a:t>+</a:t>
            </a:r>
            <a:r>
              <a:rPr lang="en-US" dirty="0"/>
              <a:t> /L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02531"/>
            <a:ext cx="4953000" cy="293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BF1D3-D1FF-47C0-88AA-92F262B62868}" type="datetime1">
              <a:rPr lang="en-US" smtClean="0"/>
              <a:t>4/26/2015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6AAE-264E-402D-AA2B-7AC087461E15}" type="slidenum">
              <a:rPr lang="en-US" smtClean="0"/>
              <a:t>21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3962401" cy="275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19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Asidosis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Alkalosis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447800"/>
            <a:ext cx="3581399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666" y="3200400"/>
            <a:ext cx="5366334" cy="205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F325-A986-46BD-97B6-1E0A7860973D}" type="datetime1">
              <a:rPr lang="en-US" smtClean="0"/>
              <a:t>4/26/2015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6AAE-264E-402D-AA2B-7AC087461E1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4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GANGGUAN KESEIMBANGAN ASAM BASA (</a:t>
            </a:r>
            <a:r>
              <a:rPr lang="en-US" i="1" dirty="0" smtClean="0"/>
              <a:t>ACID-BASE IMBALANCE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02928"/>
              </p:ext>
            </p:extLst>
          </p:nvPr>
        </p:nvGraphicFramePr>
        <p:xfrm>
          <a:off x="457200" y="1600200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1742-E6FB-41A5-B1B5-FC2FF6580F25}" type="datetime1">
              <a:rPr lang="en-US" smtClean="0"/>
              <a:t>4/26/2015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6AAE-264E-402D-AA2B-7AC087461E1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Asidosis</a:t>
            </a:r>
            <a:r>
              <a:rPr lang="en-US" dirty="0" smtClean="0"/>
              <a:t> </a:t>
            </a:r>
            <a:r>
              <a:rPr lang="en-US" dirty="0" err="1" smtClean="0"/>
              <a:t>Metabolik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[</a:t>
            </a:r>
            <a:r>
              <a:rPr lang="en-US" dirty="0">
                <a:latin typeface="+mj-lt"/>
              </a:rPr>
              <a:t>HCO</a:t>
            </a:r>
            <a:r>
              <a:rPr lang="en-US" baseline="-25000" dirty="0">
                <a:latin typeface="+mj-lt"/>
              </a:rPr>
              <a:t>3</a:t>
            </a:r>
            <a:r>
              <a:rPr lang="en-US" baseline="30000" dirty="0">
                <a:latin typeface="+mj-lt"/>
              </a:rPr>
              <a:t>-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] </a:t>
            </a:r>
            <a:r>
              <a:rPr lang="en-US" dirty="0" err="1" smtClean="0">
                <a:latin typeface="+mj-lt"/>
              </a:rPr>
              <a:t>darah</a:t>
            </a:r>
            <a:r>
              <a:rPr lang="en-US" dirty="0" smtClean="0">
                <a:latin typeface="+mj-lt"/>
              </a:rPr>
              <a:t> arterial &lt; 22 </a:t>
            </a:r>
            <a:r>
              <a:rPr lang="en-US" dirty="0" err="1" smtClean="0">
                <a:latin typeface="+mj-lt"/>
              </a:rPr>
              <a:t>mEq</a:t>
            </a:r>
            <a:r>
              <a:rPr lang="en-US" dirty="0" smtClean="0">
                <a:latin typeface="+mj-lt"/>
              </a:rPr>
              <a:t>/L</a:t>
            </a:r>
          </a:p>
          <a:p>
            <a:r>
              <a:rPr lang="en-US" dirty="0" err="1" smtClean="0">
                <a:latin typeface="+mj-lt"/>
              </a:rPr>
              <a:t>Asidosis</a:t>
            </a:r>
            <a:r>
              <a:rPr lang="en-US" dirty="0" smtClean="0">
                <a:latin typeface="+mj-lt"/>
              </a:rPr>
              <a:t>: pH ↓</a:t>
            </a:r>
          </a:p>
          <a:p>
            <a:r>
              <a:rPr lang="en-US" dirty="0" err="1" smtClean="0">
                <a:latin typeface="+mj-lt"/>
              </a:rPr>
              <a:t>Kompensasi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respiratorik</a:t>
            </a:r>
            <a:r>
              <a:rPr lang="en-US" dirty="0" smtClean="0">
                <a:latin typeface="+mj-lt"/>
              </a:rPr>
              <a:t>: </a:t>
            </a:r>
            <a:r>
              <a:rPr lang="en-US" dirty="0" err="1" smtClean="0">
                <a:latin typeface="+mj-lt"/>
              </a:rPr>
              <a:t>hiperventilasi</a:t>
            </a:r>
            <a:endParaRPr lang="en-US" dirty="0" smtClean="0">
              <a:latin typeface="+mj-lt"/>
            </a:endParaRPr>
          </a:p>
          <a:p>
            <a:r>
              <a:rPr lang="en-US" dirty="0" err="1" smtClean="0">
                <a:latin typeface="+mj-lt"/>
              </a:rPr>
              <a:t>Terapi</a:t>
            </a:r>
            <a:r>
              <a:rPr lang="en-US" dirty="0" smtClean="0">
                <a:latin typeface="+mj-lt"/>
              </a:rPr>
              <a:t>: </a:t>
            </a:r>
            <a:r>
              <a:rPr lang="en-US" dirty="0" err="1" smtClean="0">
                <a:latin typeface="+mj-lt"/>
              </a:rPr>
              <a:t>pemberian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larutan</a:t>
            </a:r>
            <a:r>
              <a:rPr lang="en-US" dirty="0" smtClean="0">
                <a:latin typeface="+mj-lt"/>
              </a:rPr>
              <a:t> </a:t>
            </a:r>
            <a:r>
              <a:rPr lang="en-US" i="1" dirty="0" smtClean="0">
                <a:latin typeface="+mj-lt"/>
              </a:rPr>
              <a:t>sodium bicarbonate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koreksi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penyebab</a:t>
            </a:r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51" y="1524000"/>
            <a:ext cx="398205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23E2-D39A-49A3-B58F-B8702D79B6EB}" type="datetime1">
              <a:rPr lang="en-US" smtClean="0"/>
              <a:t>4/26/2015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6AAE-264E-402D-AA2B-7AC087461E1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3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7912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86DF-41C7-4D94-8AA4-8FF3C8B5AE2E}" type="datetime1">
              <a:rPr lang="en-US" smtClean="0"/>
              <a:t>4/26/2015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6AAE-264E-402D-AA2B-7AC087461E1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6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Alkalosis </a:t>
            </a:r>
            <a:r>
              <a:rPr lang="en-US" dirty="0" err="1" smtClean="0"/>
              <a:t>Metabolik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[HCO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 ] </a:t>
            </a:r>
            <a:r>
              <a:rPr lang="en-US" dirty="0" err="1"/>
              <a:t>darah</a:t>
            </a:r>
            <a:r>
              <a:rPr lang="en-US" dirty="0"/>
              <a:t> arterial &gt; 26 </a:t>
            </a:r>
            <a:r>
              <a:rPr lang="en-US" dirty="0" err="1" smtClean="0"/>
              <a:t>mEq</a:t>
            </a:r>
            <a:r>
              <a:rPr lang="en-US" dirty="0" smtClean="0"/>
              <a:t>/L</a:t>
            </a:r>
          </a:p>
          <a:p>
            <a:r>
              <a:rPr lang="en-US" dirty="0" err="1" smtClean="0"/>
              <a:t>Kompensasi</a:t>
            </a:r>
            <a:r>
              <a:rPr lang="en-US" dirty="0" smtClean="0"/>
              <a:t> : </a:t>
            </a:r>
            <a:r>
              <a:rPr lang="en-US" dirty="0" err="1" smtClean="0"/>
              <a:t>hipoventilasi</a:t>
            </a:r>
            <a:endParaRPr lang="en-US" dirty="0" smtClean="0"/>
          </a:p>
          <a:p>
            <a:r>
              <a:rPr lang="en-US" dirty="0" err="1" smtClean="0"/>
              <a:t>Mekanisme</a:t>
            </a:r>
            <a:r>
              <a:rPr lang="en-US" dirty="0" smtClean="0"/>
              <a:t> renal:</a:t>
            </a:r>
          </a:p>
          <a:p>
            <a:pPr lvl="1"/>
            <a:r>
              <a:rPr lang="en-US" dirty="0" smtClean="0">
                <a:latin typeface="Franklin Gothic Book"/>
              </a:rPr>
              <a:t>↓ </a:t>
            </a:r>
            <a:r>
              <a:rPr lang="en-US" dirty="0" err="1" smtClean="0">
                <a:latin typeface="Franklin Gothic Book"/>
              </a:rPr>
              <a:t>pertukaran</a:t>
            </a:r>
            <a:r>
              <a:rPr lang="en-US" dirty="0" smtClean="0">
                <a:latin typeface="Franklin Gothic Book"/>
              </a:rPr>
              <a:t> </a:t>
            </a:r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/ H</a:t>
            </a:r>
            <a:r>
              <a:rPr lang="en-US" baseline="30000" dirty="0"/>
              <a:t>+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>
                <a:latin typeface="Franklin Gothic Book"/>
              </a:rPr>
              <a:t>↓ </a:t>
            </a:r>
            <a:r>
              <a:rPr lang="en-US" dirty="0" err="1" smtClean="0">
                <a:latin typeface="Franklin Gothic Book"/>
              </a:rPr>
              <a:t>pembentukan</a:t>
            </a:r>
            <a:r>
              <a:rPr lang="en-US" dirty="0" smtClean="0">
                <a:latin typeface="Franklin Gothic Book"/>
              </a:rPr>
              <a:t> </a:t>
            </a:r>
            <a:r>
              <a:rPr lang="en-US" dirty="0" err="1" smtClean="0">
                <a:latin typeface="Franklin Gothic Book"/>
              </a:rPr>
              <a:t>amonia</a:t>
            </a:r>
            <a:endParaRPr lang="en-US" dirty="0" smtClean="0">
              <a:latin typeface="Franklin Gothic Book"/>
            </a:endParaRPr>
          </a:p>
          <a:p>
            <a:pPr lvl="1"/>
            <a:r>
              <a:rPr lang="en-US" dirty="0" smtClean="0">
                <a:latin typeface="Franklin Gothic Book"/>
              </a:rPr>
              <a:t>↓ </a:t>
            </a:r>
            <a:r>
              <a:rPr lang="en-US" dirty="0" err="1" smtClean="0">
                <a:latin typeface="Franklin Gothic Book"/>
              </a:rPr>
              <a:t>reabsorpsi</a:t>
            </a:r>
            <a:r>
              <a:rPr lang="en-US" dirty="0" smtClean="0">
                <a:latin typeface="Franklin Gothic Book"/>
              </a:rPr>
              <a:t> </a:t>
            </a:r>
            <a:r>
              <a:rPr lang="en-US" dirty="0"/>
              <a:t>HCO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endParaRPr lang="en-US" dirty="0"/>
          </a:p>
          <a:p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542" y="1676401"/>
            <a:ext cx="4761374" cy="449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498-EC09-4128-A497-26D72CEDDD0E}" type="datetime1">
              <a:rPr lang="en-US" smtClean="0"/>
              <a:t>4/26/2015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6AAE-264E-402D-AA2B-7AC087461E1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6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Asidosis</a:t>
            </a:r>
            <a:r>
              <a:rPr lang="en-US" dirty="0" smtClean="0"/>
              <a:t> </a:t>
            </a:r>
            <a:r>
              <a:rPr lang="en-US" dirty="0" err="1" smtClean="0"/>
              <a:t>Respiratorik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/>
              <a:t>darah</a:t>
            </a:r>
            <a:r>
              <a:rPr lang="en-US" dirty="0"/>
              <a:t> arterial </a:t>
            </a:r>
            <a:r>
              <a:rPr lang="en-US" dirty="0" smtClean="0"/>
              <a:t>&gt; 45 mmHg</a:t>
            </a:r>
          </a:p>
          <a:p>
            <a:r>
              <a:rPr lang="en-US" dirty="0" smtClean="0"/>
              <a:t>pH </a:t>
            </a:r>
            <a:r>
              <a:rPr lang="en-US" dirty="0" smtClean="0">
                <a:latin typeface="Franklin Gothic Book"/>
              </a:rPr>
              <a:t>↓</a:t>
            </a:r>
          </a:p>
          <a:p>
            <a:r>
              <a:rPr lang="en-US" dirty="0" err="1" smtClean="0">
                <a:latin typeface="Franklin Gothic Book"/>
              </a:rPr>
              <a:t>Mekanisme</a:t>
            </a:r>
            <a:r>
              <a:rPr lang="en-US" dirty="0" smtClean="0">
                <a:latin typeface="Franklin Gothic Book"/>
              </a:rPr>
              <a:t> </a:t>
            </a:r>
            <a:r>
              <a:rPr lang="en-US" dirty="0" err="1" smtClean="0">
                <a:latin typeface="Franklin Gothic Book"/>
              </a:rPr>
              <a:t>kompensasi</a:t>
            </a:r>
            <a:r>
              <a:rPr lang="en-US" dirty="0" smtClean="0">
                <a:latin typeface="Franklin Gothic Book"/>
              </a:rPr>
              <a:t>:</a:t>
            </a:r>
          </a:p>
          <a:p>
            <a:r>
              <a:rPr lang="en-US" dirty="0" err="1" smtClean="0">
                <a:latin typeface="Franklin Gothic Book"/>
              </a:rPr>
              <a:t>Asam</a:t>
            </a:r>
            <a:r>
              <a:rPr lang="en-US" dirty="0" smtClean="0">
                <a:latin typeface="Franklin Gothic Book"/>
              </a:rPr>
              <a:t> </a:t>
            </a:r>
            <a:r>
              <a:rPr lang="en-US" dirty="0" err="1" smtClean="0">
                <a:latin typeface="Franklin Gothic Book"/>
              </a:rPr>
              <a:t>karbonat</a:t>
            </a:r>
            <a:r>
              <a:rPr lang="en-US" dirty="0" smtClean="0">
                <a:latin typeface="Franklin Gothic Book"/>
              </a:rPr>
              <a:t> </a:t>
            </a:r>
            <a:r>
              <a:rPr lang="en-US" dirty="0" err="1" smtClean="0">
                <a:latin typeface="Franklin Gothic Book"/>
              </a:rPr>
              <a:t>berlebihan</a:t>
            </a:r>
            <a:r>
              <a:rPr lang="en-US" dirty="0" smtClean="0">
                <a:latin typeface="Franklin Gothic Book"/>
              </a:rPr>
              <a:t> </a:t>
            </a:r>
            <a:r>
              <a:rPr lang="en-US" dirty="0" err="1" smtClean="0">
                <a:latin typeface="Franklin Gothic Book"/>
              </a:rPr>
              <a:t>dibuffer</a:t>
            </a:r>
            <a:r>
              <a:rPr lang="en-US" dirty="0" smtClean="0">
                <a:latin typeface="Franklin Gothic Book"/>
              </a:rPr>
              <a:t> </a:t>
            </a:r>
            <a:r>
              <a:rPr lang="en-US" dirty="0" err="1" smtClean="0">
                <a:latin typeface="Franklin Gothic Book"/>
              </a:rPr>
              <a:t>oleh</a:t>
            </a:r>
            <a:r>
              <a:rPr lang="en-US" dirty="0" smtClean="0">
                <a:latin typeface="Franklin Gothic Book"/>
              </a:rPr>
              <a:t> </a:t>
            </a:r>
            <a:r>
              <a:rPr lang="en-US" dirty="0" err="1" smtClean="0">
                <a:latin typeface="Franklin Gothic Book"/>
              </a:rPr>
              <a:t>Hb</a:t>
            </a:r>
            <a:r>
              <a:rPr lang="en-US" dirty="0" smtClean="0">
                <a:latin typeface="Franklin Gothic Book"/>
              </a:rPr>
              <a:t> </a:t>
            </a:r>
            <a:r>
              <a:rPr lang="en-US" dirty="0" err="1" smtClean="0">
                <a:latin typeface="Franklin Gothic Book"/>
              </a:rPr>
              <a:t>dan</a:t>
            </a:r>
            <a:r>
              <a:rPr lang="en-US" dirty="0" smtClean="0">
                <a:latin typeface="Franklin Gothic Book"/>
              </a:rPr>
              <a:t> Buffer Protein</a:t>
            </a:r>
          </a:p>
          <a:p>
            <a:r>
              <a:rPr lang="en-US" dirty="0" smtClean="0">
                <a:latin typeface="Franklin Gothic Book"/>
              </a:rPr>
              <a:t>P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>
                <a:latin typeface="Franklin Gothic Book"/>
              </a:rPr>
              <a:t> ↑ </a:t>
            </a:r>
            <a:r>
              <a:rPr lang="en-US" dirty="0" err="1" smtClean="0">
                <a:latin typeface="Franklin Gothic Book"/>
              </a:rPr>
              <a:t>merangsang</a:t>
            </a:r>
            <a:r>
              <a:rPr lang="en-US" dirty="0" smtClean="0">
                <a:latin typeface="Franklin Gothic Book"/>
              </a:rPr>
              <a:t> </a:t>
            </a:r>
            <a:r>
              <a:rPr lang="en-US" dirty="0" err="1" smtClean="0">
                <a:latin typeface="Franklin Gothic Book"/>
              </a:rPr>
              <a:t>pusat</a:t>
            </a:r>
            <a:r>
              <a:rPr lang="en-US" dirty="0" smtClean="0">
                <a:latin typeface="Franklin Gothic Book"/>
              </a:rPr>
              <a:t> </a:t>
            </a:r>
            <a:r>
              <a:rPr lang="en-US" dirty="0" err="1" smtClean="0">
                <a:latin typeface="Franklin Gothic Book"/>
              </a:rPr>
              <a:t>pernafasan</a:t>
            </a:r>
            <a:r>
              <a:rPr lang="en-US" dirty="0" smtClean="0">
                <a:latin typeface="Franklin Gothic Book"/>
              </a:rPr>
              <a:t>  → </a:t>
            </a:r>
            <a:r>
              <a:rPr lang="en-US" dirty="0" err="1" smtClean="0">
                <a:latin typeface="Franklin Gothic Book"/>
              </a:rPr>
              <a:t>hiperventilasi</a:t>
            </a:r>
            <a:r>
              <a:rPr lang="en-US" dirty="0" smtClean="0">
                <a:latin typeface="Franklin Gothic Book"/>
              </a:rPr>
              <a:t> </a:t>
            </a:r>
            <a:r>
              <a:rPr lang="en-US" dirty="0">
                <a:latin typeface="Franklin Gothic Book"/>
              </a:rPr>
              <a:t>→ </a:t>
            </a:r>
            <a:r>
              <a:rPr lang="en-US" dirty="0" err="1" smtClean="0">
                <a:latin typeface="Franklin Gothic Book"/>
              </a:rPr>
              <a:t>pengeluaran</a:t>
            </a:r>
            <a:r>
              <a:rPr lang="en-US" dirty="0" smtClean="0">
                <a:latin typeface="Franklin Gothic Book"/>
              </a:rPr>
              <a:t>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>
                <a:latin typeface="Franklin Gothic Book"/>
              </a:rPr>
              <a:t> </a:t>
            </a:r>
            <a:r>
              <a:rPr lang="en-US" dirty="0" err="1" smtClean="0">
                <a:latin typeface="Franklin Gothic Book"/>
              </a:rPr>
              <a:t>dari</a:t>
            </a:r>
            <a:r>
              <a:rPr lang="en-US" dirty="0" smtClean="0">
                <a:latin typeface="Franklin Gothic Book"/>
              </a:rPr>
              <a:t> </a:t>
            </a:r>
            <a:r>
              <a:rPr lang="en-US" dirty="0" err="1" smtClean="0">
                <a:latin typeface="Franklin Gothic Book"/>
              </a:rPr>
              <a:t>paru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kompensasi</a:t>
            </a:r>
            <a:r>
              <a:rPr lang="en-US" dirty="0" smtClean="0"/>
              <a:t> renal:</a:t>
            </a:r>
          </a:p>
          <a:p>
            <a:pPr lvl="1"/>
            <a:r>
              <a:rPr lang="en-US" dirty="0" smtClean="0">
                <a:latin typeface="Franklin Gothic Book"/>
              </a:rPr>
              <a:t>↑ </a:t>
            </a:r>
            <a:r>
              <a:rPr lang="en-US" dirty="0" err="1" smtClean="0">
                <a:latin typeface="Franklin Gothic Book"/>
              </a:rPr>
              <a:t>pertukaran</a:t>
            </a:r>
            <a:r>
              <a:rPr lang="en-US" dirty="0" smtClean="0">
                <a:latin typeface="Franklin Gothic Book"/>
              </a:rPr>
              <a:t> </a:t>
            </a:r>
            <a:r>
              <a:rPr lang="en-US" dirty="0"/>
              <a:t>Na</a:t>
            </a:r>
            <a:r>
              <a:rPr lang="en-US" baseline="30000" dirty="0"/>
              <a:t>+</a:t>
            </a:r>
            <a:r>
              <a:rPr lang="en-US" dirty="0"/>
              <a:t> / H</a:t>
            </a:r>
            <a:r>
              <a:rPr lang="en-US" baseline="30000" dirty="0"/>
              <a:t>+</a:t>
            </a:r>
            <a:r>
              <a:rPr lang="en-US" dirty="0"/>
              <a:t> </a:t>
            </a:r>
          </a:p>
          <a:p>
            <a:pPr lvl="1"/>
            <a:r>
              <a:rPr lang="en-US" dirty="0" smtClean="0">
                <a:latin typeface="Franklin Gothic Book"/>
              </a:rPr>
              <a:t>↑ </a:t>
            </a:r>
            <a:r>
              <a:rPr lang="en-US" dirty="0" err="1" smtClean="0">
                <a:latin typeface="Franklin Gothic Book"/>
              </a:rPr>
              <a:t>pembentukan</a:t>
            </a:r>
            <a:r>
              <a:rPr lang="en-US" dirty="0" smtClean="0">
                <a:latin typeface="Franklin Gothic Book"/>
              </a:rPr>
              <a:t> </a:t>
            </a:r>
            <a:r>
              <a:rPr lang="en-US" dirty="0" err="1" smtClean="0">
                <a:latin typeface="Franklin Gothic Book"/>
              </a:rPr>
              <a:t>amonia</a:t>
            </a:r>
            <a:endParaRPr lang="en-US" dirty="0" smtClean="0">
              <a:latin typeface="Franklin Gothic Book"/>
            </a:endParaRPr>
          </a:p>
          <a:p>
            <a:pPr lvl="1"/>
            <a:r>
              <a:rPr lang="en-US" dirty="0" smtClean="0">
                <a:latin typeface="Franklin Gothic Book"/>
              </a:rPr>
              <a:t>↑ </a:t>
            </a:r>
            <a:r>
              <a:rPr lang="en-US" dirty="0" err="1" smtClean="0">
                <a:latin typeface="Franklin Gothic Book"/>
              </a:rPr>
              <a:t>reabsorpsi</a:t>
            </a:r>
            <a:r>
              <a:rPr lang="en-US" dirty="0" smtClean="0">
                <a:latin typeface="Franklin Gothic Book"/>
              </a:rPr>
              <a:t> </a:t>
            </a:r>
            <a:r>
              <a:rPr lang="en-US" dirty="0"/>
              <a:t>HCO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75FC-94BB-4CD4-90C0-C8D36226129E}" type="datetime1">
              <a:rPr lang="en-US" smtClean="0"/>
              <a:t>4/26/2015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6AAE-264E-402D-AA2B-7AC087461E1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4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9DD13-F38D-42FB-8BA5-776F275BD021}" type="datetime1">
              <a:rPr lang="en-US" smtClean="0"/>
              <a:t>4/26/2015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6AAE-264E-402D-AA2B-7AC087461E15}" type="slidenum">
              <a:rPr lang="en-US" smtClean="0"/>
              <a:t>28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"/>
            <a:ext cx="6324599" cy="671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93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lkalosis </a:t>
            </a:r>
            <a:r>
              <a:rPr lang="en-US" dirty="0" err="1" smtClean="0"/>
              <a:t>Respiratorik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Franklin Gothic Book"/>
              </a:rPr>
              <a:t>P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</a:t>
            </a:r>
            <a:r>
              <a:rPr lang="en-US" dirty="0"/>
              <a:t>arterial </a:t>
            </a:r>
            <a:r>
              <a:rPr lang="en-US" dirty="0" smtClean="0"/>
              <a:t>&lt; 35 mmHg</a:t>
            </a:r>
          </a:p>
          <a:p>
            <a:r>
              <a:rPr lang="en-US" dirty="0" err="1" smtClean="0"/>
              <a:t>Eliminasi</a:t>
            </a:r>
            <a:r>
              <a:rPr lang="en-US" dirty="0">
                <a:latin typeface="Franklin Gothic Book"/>
              </a:rPr>
              <a:t> P</a:t>
            </a:r>
            <a:r>
              <a:rPr lang="en-US" dirty="0"/>
              <a:t>CO</a:t>
            </a:r>
            <a:r>
              <a:rPr lang="en-US" baseline="-25000" dirty="0"/>
              <a:t>2 </a:t>
            </a:r>
            <a:r>
              <a:rPr lang="en-US" dirty="0" err="1" smtClean="0"/>
              <a:t>berlebihan</a:t>
            </a:r>
            <a:r>
              <a:rPr lang="en-US" dirty="0" smtClean="0"/>
              <a:t> </a:t>
            </a:r>
            <a:r>
              <a:rPr lang="en-US" dirty="0" err="1" smtClean="0"/>
              <a:t>menurunkan</a:t>
            </a:r>
            <a:r>
              <a:rPr lang="en-US" dirty="0" smtClean="0"/>
              <a:t> [HCO</a:t>
            </a:r>
            <a:r>
              <a:rPr lang="en-US" baseline="-25000" dirty="0" smtClean="0"/>
              <a:t>3</a:t>
            </a:r>
            <a:r>
              <a:rPr lang="en-US" dirty="0" smtClean="0"/>
              <a:t>] </a:t>
            </a:r>
          </a:p>
          <a:p>
            <a:pPr marL="0" indent="0">
              <a:buNone/>
            </a:pPr>
            <a:r>
              <a:rPr lang="en-US" dirty="0" err="1" smtClean="0"/>
              <a:t>Sehingga</a:t>
            </a:r>
            <a:r>
              <a:rPr lang="en-US" dirty="0" smtClean="0"/>
              <a:t> pH </a:t>
            </a:r>
            <a:r>
              <a:rPr lang="en-US" dirty="0" err="1" smtClean="0"/>
              <a:t>naik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kompensasi</a:t>
            </a:r>
            <a:r>
              <a:rPr lang="en-US" dirty="0" smtClean="0"/>
              <a:t>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renal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6F3B-E8CE-4E45-9542-3508DCE2B48D}" type="datetime1">
              <a:rPr lang="en-US" smtClean="0"/>
              <a:t>4/26/2015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6AAE-264E-402D-AA2B-7AC087461E1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3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menguap</a:t>
            </a:r>
            <a:r>
              <a:rPr lang="en-US" dirty="0" smtClean="0"/>
              <a:t>: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 smtClean="0"/>
              <a:t>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menguap</a:t>
            </a:r>
            <a:r>
              <a:rPr lang="en-US" dirty="0" smtClean="0"/>
              <a:t>: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nukleat</a:t>
            </a:r>
            <a:r>
              <a:rPr lang="en-US" dirty="0" smtClean="0"/>
              <a:t>, DNA, RNA,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laktat</a:t>
            </a:r>
            <a:r>
              <a:rPr lang="en-US" dirty="0" smtClean="0"/>
              <a:t>,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urat</a:t>
            </a:r>
            <a:r>
              <a:rPr lang="en-US" dirty="0" smtClean="0"/>
              <a:t>,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keton</a:t>
            </a:r>
            <a:r>
              <a:rPr lang="en-US" dirty="0" smtClean="0"/>
              <a:t>,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fosfor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sulfur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988B-A42A-48F2-BC7E-EA4D292F1CDC}" type="datetime1">
              <a:rPr lang="en-US" smtClean="0"/>
              <a:t>4/26/2015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6AAE-264E-402D-AA2B-7AC087461E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8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57A8-4AB8-42B1-97D3-CE9B76C63F2D}" type="datetime1">
              <a:rPr lang="en-US" smtClean="0"/>
              <a:t>4/26/2015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6AAE-264E-402D-AA2B-7AC087461E15}" type="slidenum">
              <a:rPr lang="en-US" smtClean="0"/>
              <a:t>30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610" y="1600200"/>
            <a:ext cx="924166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3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 </a:t>
            </a:r>
            <a:r>
              <a:rPr lang="en-US" dirty="0" err="1"/>
              <a:t>Asam-Basa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Metabolik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Primer : </a:t>
            </a:r>
            <a:r>
              <a:rPr lang="en-US" dirty="0"/>
              <a:t>[HCO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] </a:t>
            </a:r>
          </a:p>
          <a:p>
            <a:r>
              <a:rPr lang="en-US" dirty="0" err="1" smtClean="0"/>
              <a:t>Asidosis</a:t>
            </a:r>
            <a:r>
              <a:rPr lang="en-US" dirty="0" smtClean="0"/>
              <a:t> : [HCO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] </a:t>
            </a:r>
            <a:r>
              <a:rPr lang="en-US" dirty="0" smtClean="0">
                <a:latin typeface="Franklin Gothic Book"/>
              </a:rPr>
              <a:t>↓ ; pH ↓ </a:t>
            </a:r>
            <a:r>
              <a:rPr lang="en-US" b="1" dirty="0" err="1" smtClean="0">
                <a:latin typeface="Franklin Gothic Book"/>
              </a:rPr>
              <a:t>Kompensasi</a:t>
            </a:r>
            <a:r>
              <a:rPr lang="en-US" dirty="0" smtClean="0">
                <a:latin typeface="Franklin Gothic Book"/>
              </a:rPr>
              <a:t>:</a:t>
            </a:r>
            <a:r>
              <a:rPr lang="en-US" sz="2800" dirty="0" smtClean="0">
                <a:latin typeface="Franklin Gothic Book"/>
              </a:rPr>
              <a:t> </a:t>
            </a:r>
            <a:r>
              <a:rPr lang="en-US" sz="2800" dirty="0" smtClean="0"/>
              <a:t>[HCO</a:t>
            </a:r>
            <a:r>
              <a:rPr lang="en-US" sz="2800" baseline="-25000" dirty="0" smtClean="0"/>
              <a:t>3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] </a:t>
            </a:r>
            <a:r>
              <a:rPr lang="en-US" sz="2800" dirty="0" smtClean="0">
                <a:latin typeface="Franklin Gothic Book"/>
              </a:rPr>
              <a:t>↑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Alkalosis : </a:t>
            </a:r>
            <a:r>
              <a:rPr lang="en-US" dirty="0"/>
              <a:t>[HCO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] </a:t>
            </a:r>
            <a:r>
              <a:rPr lang="en-US" dirty="0">
                <a:latin typeface="Franklin Gothic Book"/>
              </a:rPr>
              <a:t>↑</a:t>
            </a:r>
            <a:r>
              <a:rPr lang="en-US" dirty="0" smtClean="0">
                <a:latin typeface="Franklin Gothic Book"/>
              </a:rPr>
              <a:t> </a:t>
            </a:r>
            <a:r>
              <a:rPr lang="en-US" dirty="0">
                <a:latin typeface="Franklin Gothic Book"/>
              </a:rPr>
              <a:t>; pH </a:t>
            </a:r>
            <a:r>
              <a:rPr lang="en-US" dirty="0" smtClean="0">
                <a:latin typeface="Franklin Gothic Book"/>
              </a:rPr>
              <a:t>↑</a:t>
            </a:r>
          </a:p>
          <a:p>
            <a:r>
              <a:rPr lang="en-US" b="1" dirty="0" err="1" smtClean="0">
                <a:latin typeface="Franklin Gothic Book"/>
              </a:rPr>
              <a:t>Kompensasi</a:t>
            </a:r>
            <a:r>
              <a:rPr lang="en-US" dirty="0" smtClean="0">
                <a:latin typeface="Franklin Gothic Book"/>
              </a:rPr>
              <a:t>: </a:t>
            </a:r>
            <a:r>
              <a:rPr lang="en-US" dirty="0"/>
              <a:t>[HCO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] </a:t>
            </a:r>
            <a:r>
              <a:rPr lang="en-US" dirty="0">
                <a:latin typeface="Franklin Gothic Book"/>
              </a:rPr>
              <a:t>↓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Respiratorik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Primer : [HCO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] </a:t>
            </a:r>
          </a:p>
          <a:p>
            <a:r>
              <a:rPr lang="en-US" dirty="0" err="1"/>
              <a:t>Asidosis</a:t>
            </a:r>
            <a:r>
              <a:rPr lang="en-US" dirty="0"/>
              <a:t> : [HCO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] </a:t>
            </a:r>
            <a:r>
              <a:rPr lang="en-US" dirty="0">
                <a:latin typeface="Franklin Gothic Book"/>
              </a:rPr>
              <a:t>↓ ; pH ↓ </a:t>
            </a:r>
            <a:r>
              <a:rPr lang="en-US" b="1" dirty="0" err="1">
                <a:latin typeface="Franklin Gothic Book"/>
              </a:rPr>
              <a:t>Kompensasi</a:t>
            </a:r>
            <a:r>
              <a:rPr lang="en-US" dirty="0">
                <a:latin typeface="Franklin Gothic Book"/>
              </a:rPr>
              <a:t>:</a:t>
            </a:r>
            <a:r>
              <a:rPr lang="en-US" sz="2800" dirty="0">
                <a:latin typeface="Franklin Gothic Book"/>
              </a:rPr>
              <a:t> </a:t>
            </a:r>
            <a:r>
              <a:rPr lang="en-US" sz="2800" dirty="0"/>
              <a:t>[HCO</a:t>
            </a:r>
            <a:r>
              <a:rPr lang="en-US" sz="2800" baseline="-25000" dirty="0"/>
              <a:t>3</a:t>
            </a:r>
            <a:r>
              <a:rPr lang="en-US" sz="2800" baseline="30000" dirty="0"/>
              <a:t>-</a:t>
            </a:r>
            <a:r>
              <a:rPr lang="en-US" sz="2800" dirty="0"/>
              <a:t>] </a:t>
            </a:r>
            <a:r>
              <a:rPr lang="en-US" sz="2800" dirty="0">
                <a:latin typeface="Franklin Gothic Book"/>
              </a:rPr>
              <a:t>↑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Alkalosis : </a:t>
            </a:r>
            <a:r>
              <a:rPr lang="en-US" dirty="0"/>
              <a:t>[HCO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] </a:t>
            </a:r>
            <a:r>
              <a:rPr lang="en-US" dirty="0">
                <a:latin typeface="Franklin Gothic Book"/>
              </a:rPr>
              <a:t>↑ ; pH ↑</a:t>
            </a:r>
          </a:p>
          <a:p>
            <a:r>
              <a:rPr lang="en-US" b="1" dirty="0" err="1">
                <a:latin typeface="Franklin Gothic Book"/>
              </a:rPr>
              <a:t>Kompensasi</a:t>
            </a:r>
            <a:r>
              <a:rPr lang="en-US" dirty="0">
                <a:latin typeface="Franklin Gothic Book"/>
              </a:rPr>
              <a:t>: </a:t>
            </a:r>
            <a:r>
              <a:rPr lang="en-US" dirty="0"/>
              <a:t>[HCO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] </a:t>
            </a:r>
            <a:r>
              <a:rPr lang="en-US" dirty="0">
                <a:latin typeface="Franklin Gothic Book"/>
              </a:rPr>
              <a:t>↓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1922-364C-40F8-9464-F0CB9FC96D6A}" type="datetime1">
              <a:rPr lang="en-US" smtClean="0"/>
              <a:t>4/26/2015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6AAE-264E-402D-AA2B-7AC087461E1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6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02295"/>
              </p:ext>
            </p:extLst>
          </p:nvPr>
        </p:nvGraphicFramePr>
        <p:xfrm>
          <a:off x="152400" y="152401"/>
          <a:ext cx="8991600" cy="6775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360"/>
                <a:gridCol w="2407640"/>
                <a:gridCol w="2624356"/>
                <a:gridCol w="2557244"/>
              </a:tblGrid>
              <a:tr h="62129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Kondisi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Definisi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Penyebab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Mekanisme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kompensasi</a:t>
                      </a:r>
                      <a:endParaRPr lang="en-US" dirty="0"/>
                    </a:p>
                  </a:txBody>
                  <a:tcPr/>
                </a:tc>
              </a:tr>
              <a:tr h="171118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Asidosis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Metabolik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[HCO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dirty="0" smtClean="0"/>
                        <a:t>] </a:t>
                      </a:r>
                      <a:r>
                        <a:rPr lang="en-US" dirty="0" smtClean="0">
                          <a:latin typeface="Franklin Gothic Book"/>
                        </a:rPr>
                        <a:t>↓ (&lt; 22 </a:t>
                      </a:r>
                      <a:r>
                        <a:rPr lang="en-US" dirty="0" err="1" smtClean="0">
                          <a:latin typeface="Franklin Gothic Book"/>
                        </a:rPr>
                        <a:t>mEq</a:t>
                      </a:r>
                      <a:r>
                        <a:rPr lang="en-US" dirty="0" smtClean="0">
                          <a:latin typeface="Franklin Gothic Book"/>
                        </a:rPr>
                        <a:t>/L)</a:t>
                      </a:r>
                    </a:p>
                    <a:p>
                      <a:r>
                        <a:rPr lang="en-US" dirty="0" smtClean="0">
                          <a:latin typeface="Franklin Gothic Book"/>
                        </a:rPr>
                        <a:t>pH ↓ (&lt; 7,35)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Diare</a:t>
                      </a:r>
                      <a:r>
                        <a:rPr lang="en-US" dirty="0" smtClean="0"/>
                        <a:t>, ketosis,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disfungsi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ginjal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Respiratorik</a:t>
                      </a:r>
                      <a:r>
                        <a:rPr lang="en-US" dirty="0" smtClean="0"/>
                        <a:t>: </a:t>
                      </a:r>
                      <a:r>
                        <a:rPr lang="en-US" dirty="0" err="1" smtClean="0"/>
                        <a:t>hiperventilasi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jika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kompensasi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sempurna</a:t>
                      </a:r>
                      <a:r>
                        <a:rPr lang="en-US" baseline="0" dirty="0" smtClean="0"/>
                        <a:t> pH normal, </a:t>
                      </a:r>
                      <a:r>
                        <a:rPr lang="en-US" baseline="0" dirty="0" err="1" smtClean="0"/>
                        <a:t>tapi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dirty="0" smtClean="0"/>
                        <a:t>[HCO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]  </a:t>
                      </a:r>
                      <a:r>
                        <a:rPr lang="en-US" dirty="0" err="1" smtClean="0"/>
                        <a:t>rendah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1711185">
                <a:tc>
                  <a:txBody>
                    <a:bodyPr/>
                    <a:lstStyle/>
                    <a:p>
                      <a:r>
                        <a:rPr lang="en-US" dirty="0" smtClean="0"/>
                        <a:t>Alkalosis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Metabolik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[HCO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dirty="0" smtClean="0"/>
                        <a:t> ]  </a:t>
                      </a:r>
                      <a:r>
                        <a:rPr lang="en-US" dirty="0" smtClean="0">
                          <a:latin typeface="Franklin Gothic Book"/>
                        </a:rPr>
                        <a:t>↑ (&gt; 26 </a:t>
                      </a:r>
                      <a:r>
                        <a:rPr lang="en-US" dirty="0" err="1" smtClean="0">
                          <a:latin typeface="Franklin Gothic Book"/>
                        </a:rPr>
                        <a:t>mEq</a:t>
                      </a:r>
                      <a:r>
                        <a:rPr lang="en-US" dirty="0" smtClean="0">
                          <a:latin typeface="Franklin Gothic Book"/>
                        </a:rPr>
                        <a:t>/L)</a:t>
                      </a:r>
                    </a:p>
                    <a:p>
                      <a:r>
                        <a:rPr lang="en-US" dirty="0" smtClean="0">
                          <a:latin typeface="Franklin Gothic Book"/>
                        </a:rPr>
                        <a:t>pH</a:t>
                      </a:r>
                      <a:r>
                        <a:rPr lang="en-US" baseline="0" dirty="0" smtClean="0">
                          <a:latin typeface="Franklin Gothic Book"/>
                        </a:rPr>
                        <a:t> </a:t>
                      </a:r>
                      <a:r>
                        <a:rPr lang="en-US" dirty="0" smtClean="0">
                          <a:latin typeface="Franklin Gothic Book"/>
                        </a:rPr>
                        <a:t>↑ (&gt; 7,45)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Hilangnya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asam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karena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muntah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diuretik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konsumsi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obat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alkalin</a:t>
                      </a:r>
                      <a:r>
                        <a:rPr lang="en-US" baseline="0" dirty="0" smtClean="0"/>
                        <a:t>/</a:t>
                      </a:r>
                      <a:r>
                        <a:rPr lang="en-US" baseline="0" dirty="0" err="1" smtClean="0"/>
                        <a:t>basa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berlebihan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Respiratorik</a:t>
                      </a:r>
                      <a:r>
                        <a:rPr lang="en-US" dirty="0" smtClean="0"/>
                        <a:t>: </a:t>
                      </a:r>
                      <a:r>
                        <a:rPr lang="en-US" dirty="0" err="1" smtClean="0"/>
                        <a:t>hipoventilasi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jika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kompensasi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sempurna</a:t>
                      </a:r>
                      <a:r>
                        <a:rPr lang="en-US" baseline="0" dirty="0" smtClean="0"/>
                        <a:t> pH normal, </a:t>
                      </a:r>
                      <a:r>
                        <a:rPr lang="en-US" baseline="0" dirty="0" err="1" smtClean="0"/>
                        <a:t>tapi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dirty="0" smtClean="0"/>
                        <a:t>[HCO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]  </a:t>
                      </a:r>
                      <a:r>
                        <a:rPr lang="en-US" dirty="0" err="1" smtClean="0"/>
                        <a:t>tinggi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149112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Asidosis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Respiratorik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dirty="0" smtClean="0">
                          <a:latin typeface="Franklin Gothic Book"/>
                        </a:rPr>
                        <a:t>↑ (&gt; 45 mmHg)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Franklin Gothic Book"/>
                        </a:rPr>
                        <a:t>pH ↓ (&lt; 7,35)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Hipoventilasi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akibat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emfisema</a:t>
                      </a:r>
                      <a:r>
                        <a:rPr lang="en-US" dirty="0" smtClean="0"/>
                        <a:t>, edema </a:t>
                      </a:r>
                      <a:r>
                        <a:rPr lang="en-US" dirty="0" err="1" smtClean="0"/>
                        <a:t>paru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trauma </a:t>
                      </a:r>
                      <a:r>
                        <a:rPr lang="en-US" baseline="0" dirty="0" err="1" smtClean="0"/>
                        <a:t>pusat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pernafasan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obstruksi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jalan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nafas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Renal: </a:t>
                      </a:r>
                      <a:r>
                        <a:rPr lang="en-US" dirty="0" smtClean="0">
                          <a:latin typeface="Franklin Gothic Book"/>
                        </a:rPr>
                        <a:t>↑ </a:t>
                      </a:r>
                      <a:r>
                        <a:rPr lang="en-US" dirty="0" err="1" smtClean="0">
                          <a:latin typeface="Franklin Gothic Book"/>
                        </a:rPr>
                        <a:t>eksresi</a:t>
                      </a:r>
                      <a:r>
                        <a:rPr lang="en-US" baseline="0" dirty="0" smtClean="0">
                          <a:latin typeface="Franklin Gothic Book"/>
                        </a:rPr>
                        <a:t> </a:t>
                      </a:r>
                      <a:r>
                        <a:rPr lang="en-US" dirty="0" smtClean="0"/>
                        <a:t>H</a:t>
                      </a:r>
                      <a:r>
                        <a:rPr lang="en-US" baseline="30000" dirty="0" smtClean="0"/>
                        <a:t>+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Franklin Gothic Book"/>
                        </a:rPr>
                        <a:t>↑ </a:t>
                      </a:r>
                      <a:r>
                        <a:rPr lang="en-US" dirty="0" err="1" smtClean="0">
                          <a:latin typeface="Franklin Gothic Book"/>
                        </a:rPr>
                        <a:t>reabsorpsi</a:t>
                      </a:r>
                      <a:r>
                        <a:rPr lang="en-US" baseline="0" dirty="0" smtClean="0">
                          <a:latin typeface="Franklin Gothic Book"/>
                        </a:rPr>
                        <a:t> 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HCO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1170811">
                <a:tc>
                  <a:txBody>
                    <a:bodyPr/>
                    <a:lstStyle/>
                    <a:p>
                      <a:r>
                        <a:rPr lang="en-US" dirty="0" smtClean="0"/>
                        <a:t>Alkalosis </a:t>
                      </a:r>
                      <a:r>
                        <a:rPr lang="en-US" dirty="0" err="1" smtClean="0"/>
                        <a:t>Respiratorik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Franklin Gothic Book"/>
                        </a:rPr>
                        <a:t>P</a:t>
                      </a:r>
                      <a:r>
                        <a:rPr lang="en-US" dirty="0" smtClean="0"/>
                        <a:t>CO</a:t>
                      </a:r>
                      <a:r>
                        <a:rPr lang="en-US" baseline="-25000" dirty="0" smtClean="0"/>
                        <a:t>2 </a:t>
                      </a:r>
                      <a:r>
                        <a:rPr lang="en-US" dirty="0" smtClean="0">
                          <a:latin typeface="Franklin Gothic Book"/>
                        </a:rPr>
                        <a:t>↓</a:t>
                      </a:r>
                      <a:r>
                        <a:rPr lang="en-US" baseline="0" dirty="0" smtClean="0">
                          <a:latin typeface="Franklin Gothic Book"/>
                        </a:rPr>
                        <a:t> (&lt; 35 mmHg)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Franklin Gothic Book"/>
                        </a:rPr>
                        <a:t>pH</a:t>
                      </a:r>
                      <a:r>
                        <a:rPr lang="en-US" baseline="0" dirty="0" smtClean="0">
                          <a:latin typeface="Franklin Gothic Book"/>
                        </a:rPr>
                        <a:t> </a:t>
                      </a:r>
                      <a:r>
                        <a:rPr lang="en-US" dirty="0" smtClean="0">
                          <a:latin typeface="Franklin Gothic Book"/>
                        </a:rPr>
                        <a:t>↑ (&gt; 7,45)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Hiperventilasi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penyakit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pulmonal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CVA, </a:t>
                      </a:r>
                      <a:r>
                        <a:rPr lang="en-US" baseline="0" dirty="0" err="1" smtClean="0"/>
                        <a:t>cemas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berat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Renal: </a:t>
                      </a:r>
                      <a:r>
                        <a:rPr lang="en-US" dirty="0" smtClean="0">
                          <a:latin typeface="Franklin Gothic Book"/>
                        </a:rPr>
                        <a:t>  ↓</a:t>
                      </a:r>
                      <a:r>
                        <a:rPr lang="en-US" baseline="0" dirty="0" smtClean="0">
                          <a:latin typeface="Franklin Gothic Book"/>
                        </a:rPr>
                        <a:t>  </a:t>
                      </a:r>
                      <a:r>
                        <a:rPr lang="en-US" dirty="0" err="1" smtClean="0">
                          <a:latin typeface="Franklin Gothic Book"/>
                        </a:rPr>
                        <a:t>eksresi</a:t>
                      </a:r>
                      <a:r>
                        <a:rPr lang="en-US" baseline="0" dirty="0" smtClean="0">
                          <a:latin typeface="Franklin Gothic Book"/>
                        </a:rPr>
                        <a:t> </a:t>
                      </a:r>
                      <a:r>
                        <a:rPr lang="en-US" dirty="0" smtClean="0"/>
                        <a:t>H</a:t>
                      </a:r>
                      <a:r>
                        <a:rPr lang="en-US" baseline="30000" dirty="0" smtClean="0"/>
                        <a:t>+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Franklin Gothic Book"/>
                        </a:rPr>
                        <a:t>↓</a:t>
                      </a:r>
                      <a:r>
                        <a:rPr lang="en-US" baseline="0" dirty="0" smtClean="0">
                          <a:latin typeface="Franklin Gothic Book"/>
                        </a:rPr>
                        <a:t> </a:t>
                      </a:r>
                      <a:r>
                        <a:rPr lang="en-US" dirty="0" smtClean="0">
                          <a:latin typeface="Franklin Gothic Book"/>
                        </a:rPr>
                        <a:t> </a:t>
                      </a:r>
                      <a:r>
                        <a:rPr lang="en-US" dirty="0" err="1" smtClean="0">
                          <a:latin typeface="Franklin Gothic Book"/>
                        </a:rPr>
                        <a:t>reabsorpsi</a:t>
                      </a:r>
                      <a:r>
                        <a:rPr lang="en-US" baseline="0" dirty="0" smtClean="0">
                          <a:latin typeface="Franklin Gothic Book"/>
                        </a:rPr>
                        <a:t> 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HCO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75E3-1D62-4136-8A74-0B3324269BCD}" type="datetime1">
              <a:rPr lang="en-US" smtClean="0"/>
              <a:t>4/26/2015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6AAE-264E-402D-AA2B-7AC087461E1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18138" y="2967334"/>
            <a:ext cx="664006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SEMOGA BERMANFAAT 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SELAMAT BELAJAR…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9EE8-9F57-4B92-8F35-9A4F4A5E5ACA}" type="datetime1">
              <a:rPr lang="en-US" smtClean="0"/>
              <a:t>4/26/2015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6AAE-264E-402D-AA2B-7AC087461E1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8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KESEIMBANGAN ASAM BASA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err="1" smtClean="0"/>
              <a:t>Keseimbangan</a:t>
            </a:r>
            <a:r>
              <a:rPr lang="en-US" dirty="0" smtClean="0"/>
              <a:t>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konsentrasi</a:t>
            </a:r>
            <a:r>
              <a:rPr lang="en-US" dirty="0" smtClean="0"/>
              <a:t> ion </a:t>
            </a:r>
            <a:r>
              <a:rPr lang="en-US" dirty="0" err="1" smtClean="0"/>
              <a:t>hidrogen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endParaRPr lang="en-US" dirty="0" smtClean="0"/>
          </a:p>
          <a:p>
            <a:pPr algn="just"/>
            <a:r>
              <a:rPr lang="en-US" dirty="0" err="1" smtClean="0"/>
              <a:t>Konsentrasi</a:t>
            </a:r>
            <a:r>
              <a:rPr lang="en-US" dirty="0" smtClean="0"/>
              <a:t> ion </a:t>
            </a:r>
            <a:r>
              <a:rPr lang="en-US" dirty="0" err="1" smtClean="0"/>
              <a:t>hidrogen</a:t>
            </a:r>
            <a:r>
              <a:rPr lang="en-US" dirty="0" smtClean="0"/>
              <a:t> yang </a:t>
            </a:r>
            <a:r>
              <a:rPr lang="en-US" dirty="0" err="1" smtClean="0"/>
              <a:t>sebenarnya</a:t>
            </a:r>
            <a:r>
              <a:rPr lang="en-US" dirty="0" smtClean="0"/>
              <a:t> : pH</a:t>
            </a:r>
          </a:p>
          <a:p>
            <a:pPr algn="just"/>
            <a:r>
              <a:rPr lang="en-US" dirty="0" err="1"/>
              <a:t>Kuantifikasi</a:t>
            </a:r>
            <a:r>
              <a:rPr lang="en-US" dirty="0"/>
              <a:t> </a:t>
            </a:r>
            <a:r>
              <a:rPr lang="en-US" dirty="0" err="1"/>
              <a:t>keasaman</a:t>
            </a:r>
            <a:r>
              <a:rPr lang="en-US" dirty="0"/>
              <a:t> </a:t>
            </a:r>
          </a:p>
          <a:p>
            <a:pPr algn="just"/>
            <a:r>
              <a:rPr lang="en-US" dirty="0"/>
              <a:t>Ion H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smtClean="0"/>
              <a:t>pH</a:t>
            </a:r>
          </a:p>
          <a:p>
            <a:pPr algn="just"/>
            <a:r>
              <a:rPr lang="en-US" b="1" dirty="0" smtClean="0"/>
              <a:t>pH = - log [H</a:t>
            </a:r>
            <a:r>
              <a:rPr lang="en-US" b="1" baseline="30000" dirty="0" smtClean="0"/>
              <a:t>+</a:t>
            </a:r>
            <a:r>
              <a:rPr lang="en-US" b="1" dirty="0" smtClean="0"/>
              <a:t>]</a:t>
            </a:r>
            <a:endParaRPr lang="en-US" dirty="0" smtClean="0"/>
          </a:p>
          <a:p>
            <a:pPr algn="just"/>
            <a:r>
              <a:rPr lang="en-US" dirty="0" err="1" smtClean="0"/>
              <a:t>Penyimpangan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pH normal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seluler</a:t>
            </a:r>
            <a:r>
              <a:rPr lang="en-US" dirty="0" smtClean="0"/>
              <a:t>,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enzim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, </a:t>
            </a:r>
            <a:r>
              <a:rPr lang="en-US" dirty="0" err="1" smtClean="0"/>
              <a:t>kontraksi</a:t>
            </a:r>
            <a:r>
              <a:rPr lang="en-US" dirty="0" smtClean="0"/>
              <a:t> </a:t>
            </a:r>
            <a:r>
              <a:rPr lang="en-US" dirty="0" err="1" smtClean="0"/>
              <a:t>otot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keseimbangan</a:t>
            </a:r>
            <a:r>
              <a:rPr lang="en-US" dirty="0" smtClean="0"/>
              <a:t> </a:t>
            </a:r>
            <a:r>
              <a:rPr lang="en-US" dirty="0" err="1" smtClean="0"/>
              <a:t>elektrolit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F62E-6B90-44EF-878A-A420390959E5}" type="datetime1">
              <a:rPr lang="en-US" smtClean="0"/>
              <a:t>4/26/2015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6AAE-264E-402D-AA2B-7AC087461E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0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/>
              <a:t>M</a:t>
            </a:r>
            <a:r>
              <a:rPr lang="en-US" dirty="0" err="1" smtClean="0"/>
              <a:t>etabolik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Hidrogen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524000"/>
            <a:ext cx="836676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4EBB6-C8C9-4386-85C6-9A4F7812214A}" type="datetime1">
              <a:rPr lang="en-US" smtClean="0"/>
              <a:t>4/26/2015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6AAE-264E-402D-AA2B-7AC087461E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6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5486400"/>
            <a:ext cx="38100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Guyton &amp; Hall, 2006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467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391E-EB4A-4C95-8448-7000A1F5C2D7}" type="datetime1">
              <a:rPr lang="en-US" smtClean="0"/>
              <a:t>4/26/2015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6AAE-264E-402D-AA2B-7AC087461E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0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Keseimbangan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basa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88619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E1BA-632D-4027-8F93-EAA79F722B49}" type="datetime1">
              <a:rPr lang="en-US" smtClean="0"/>
              <a:t>4/26/2015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6AAE-264E-402D-AA2B-7AC087461E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8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9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Sistem</a:t>
            </a:r>
            <a:r>
              <a:rPr lang="en-US" sz="3600" dirty="0" smtClean="0"/>
              <a:t> </a:t>
            </a:r>
            <a:r>
              <a:rPr lang="en-US" sz="3600" dirty="0" err="1" smtClean="0"/>
              <a:t>Utama</a:t>
            </a:r>
            <a:r>
              <a:rPr lang="en-US" sz="3600" dirty="0" smtClean="0"/>
              <a:t> </a:t>
            </a:r>
            <a:r>
              <a:rPr lang="en-US" sz="3600" dirty="0" err="1" smtClean="0"/>
              <a:t>Pengatur</a:t>
            </a:r>
            <a:r>
              <a:rPr lang="en-US" sz="3600" dirty="0" smtClean="0"/>
              <a:t> </a:t>
            </a:r>
            <a:r>
              <a:rPr lang="en-US" sz="3600" dirty="0" err="1" smtClean="0"/>
              <a:t>Asam-Basa</a:t>
            </a:r>
            <a:r>
              <a:rPr lang="en-US" sz="3600" dirty="0" smtClean="0"/>
              <a:t> </a:t>
            </a:r>
            <a:r>
              <a:rPr lang="en-US" sz="3200" dirty="0" err="1" smtClean="0"/>
              <a:t>Tubuh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456498"/>
              </p:ext>
            </p:extLst>
          </p:nvPr>
        </p:nvGraphicFramePr>
        <p:xfrm>
          <a:off x="457200" y="1066800"/>
          <a:ext cx="8534400" cy="505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1312A-512C-4AF0-A1A8-150E0A4BD37E}" type="datetime1">
              <a:rPr lang="en-US" smtClean="0"/>
              <a:t>4/26/2015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6AAE-264E-402D-AA2B-7AC087461E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0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</a:rPr>
              <a:t>Sistem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Dapar</a:t>
            </a:r>
            <a:r>
              <a:rPr lang="en-US" b="1" dirty="0" smtClean="0">
                <a:solidFill>
                  <a:srgbClr val="FF0000"/>
                </a:solidFill>
              </a:rPr>
              <a:t> (</a:t>
            </a:r>
            <a:r>
              <a:rPr lang="en-US" b="1" i="1" dirty="0" smtClean="0">
                <a:solidFill>
                  <a:srgbClr val="FF0000"/>
                </a:solidFill>
              </a:rPr>
              <a:t>Buffer</a:t>
            </a:r>
            <a:r>
              <a:rPr lang="en-US" b="1" dirty="0" smtClean="0">
                <a:solidFill>
                  <a:srgbClr val="FF0000"/>
                </a:solidFill>
              </a:rPr>
              <a:t>) </a:t>
            </a:r>
            <a:r>
              <a:rPr lang="en-US" b="1" dirty="0" err="1" smtClean="0">
                <a:solidFill>
                  <a:srgbClr val="FF0000"/>
                </a:solidFill>
              </a:rPr>
              <a:t>Kimiawi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err="1"/>
              <a:t>Dapar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apapun</a:t>
            </a:r>
            <a:r>
              <a:rPr lang="en-US" dirty="0"/>
              <a:t> yang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reversibel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mengikat</a:t>
            </a:r>
            <a:r>
              <a:rPr lang="en-US" dirty="0"/>
              <a:t> ion </a:t>
            </a:r>
            <a:r>
              <a:rPr lang="en-US" dirty="0" smtClean="0"/>
              <a:t>H</a:t>
            </a:r>
            <a:r>
              <a:rPr lang="en-US" baseline="30000" dirty="0" smtClean="0"/>
              <a:t>+</a:t>
            </a:r>
            <a:r>
              <a:rPr lang="en-US" dirty="0" smtClean="0"/>
              <a:t> , </a:t>
            </a:r>
            <a:r>
              <a:rPr lang="en-US" dirty="0" err="1" smtClean="0"/>
              <a:t>menstabilkan</a:t>
            </a:r>
            <a:r>
              <a:rPr lang="en-US" dirty="0" smtClean="0"/>
              <a:t> pH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larutan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penambahan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basa</a:t>
            </a:r>
            <a:r>
              <a:rPr lang="en-US" dirty="0" smtClean="0"/>
              <a:t> </a:t>
            </a:r>
            <a:endParaRPr lang="en-US" baseline="30000" dirty="0"/>
          </a:p>
          <a:p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dapar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algn="just"/>
            <a:r>
              <a:rPr lang="en-US" dirty="0" smtClean="0"/>
              <a:t>Ion </a:t>
            </a:r>
            <a:r>
              <a:rPr lang="en-US" dirty="0"/>
              <a:t>H</a:t>
            </a:r>
            <a:r>
              <a:rPr lang="en-US" baseline="30000" dirty="0" smtClean="0"/>
              <a:t>+ 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en-US" dirty="0" err="1" smtClean="0"/>
              <a:t>bergabung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buffer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lemah</a:t>
            </a:r>
            <a:r>
              <a:rPr lang="en-US" dirty="0" smtClean="0"/>
              <a:t> (H buffer)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terikat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terurai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buffer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/>
              <a:t>H</a:t>
            </a:r>
            <a:r>
              <a:rPr lang="en-US" baseline="30000" dirty="0"/>
              <a:t>+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352800"/>
            <a:ext cx="5181600" cy="66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607F-BD81-4CEB-B201-CD9180F0984E}" type="datetime1">
              <a:rPr lang="en-US" smtClean="0"/>
              <a:t>4/26/2015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46AAE-264E-402D-AA2B-7AC087461E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8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1123</Words>
  <Application>Microsoft Office PowerPoint</Application>
  <PresentationFormat>On-screen Show (4:3)</PresentationFormat>
  <Paragraphs>230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Asam &amp; Basa </vt:lpstr>
      <vt:lpstr>Asam dalam tubuh </vt:lpstr>
      <vt:lpstr>KESEIMBANGAN ASAM BASA</vt:lpstr>
      <vt:lpstr>Proses Metabolik Sumber Hidrogen</vt:lpstr>
      <vt:lpstr>Guyton &amp; Hall, 2006</vt:lpstr>
      <vt:lpstr>PowerPoint Presentation</vt:lpstr>
      <vt:lpstr>Sistem Utama Pengatur Asam-Basa Tubuh</vt:lpstr>
      <vt:lpstr>1. Sistem Dapar (Buffer) Kimiawi</vt:lpstr>
      <vt:lpstr>Sistem Buffer (dapar) Kimiawi</vt:lpstr>
      <vt:lpstr>Sistem Buffer Bikarbonat</vt:lpstr>
      <vt:lpstr>PowerPoint Presentation</vt:lpstr>
      <vt:lpstr>Sistem Dapar Bikarbonat</vt:lpstr>
      <vt:lpstr>Sistem Dapar Fosfat</vt:lpstr>
      <vt:lpstr>Sistem Dapar Protein</vt:lpstr>
      <vt:lpstr>Sistem Dapar Kimiawi</vt:lpstr>
      <vt:lpstr>2. Pengaturan Sistem Pernafasan thd Asam-Basa</vt:lpstr>
      <vt:lpstr>PowerPoint Presentation</vt:lpstr>
      <vt:lpstr>3. Sistem Renal (Ginjal)</vt:lpstr>
      <vt:lpstr>3. Sistem Renal (Ginjal)</vt:lpstr>
      <vt:lpstr>Acid-Base Balance</vt:lpstr>
      <vt:lpstr>Asidosis Vs Alkalosis</vt:lpstr>
      <vt:lpstr>GANGGUAN KESEIMBANGAN ASAM BASA (ACID-BASE IMBALANCE)</vt:lpstr>
      <vt:lpstr>Asidosis Metabolik</vt:lpstr>
      <vt:lpstr>PowerPoint Presentation</vt:lpstr>
      <vt:lpstr>Alkalosis Metabolik</vt:lpstr>
      <vt:lpstr>Asidosis Respiratorik</vt:lpstr>
      <vt:lpstr>PowerPoint Presentation</vt:lpstr>
      <vt:lpstr>Alkalosis Respiratorik</vt:lpstr>
      <vt:lpstr>PowerPoint Presentation</vt:lpstr>
      <vt:lpstr>Gangguan Keseimbangan Asam-Basa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Win-7</dc:creator>
  <cp:lastModifiedBy>Win-7</cp:lastModifiedBy>
  <cp:revision>96</cp:revision>
  <cp:lastPrinted>2015-04-21T15:07:04Z</cp:lastPrinted>
  <dcterms:created xsi:type="dcterms:W3CDTF">2015-04-21T04:45:15Z</dcterms:created>
  <dcterms:modified xsi:type="dcterms:W3CDTF">2015-04-26T03:42:27Z</dcterms:modified>
</cp:coreProperties>
</file>