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8"/>
  </p:notesMasterIdLst>
  <p:sldIdLst>
    <p:sldId id="256" r:id="rId2"/>
    <p:sldId id="319" r:id="rId3"/>
    <p:sldId id="322" r:id="rId4"/>
    <p:sldId id="320" r:id="rId5"/>
    <p:sldId id="321" r:id="rId6"/>
    <p:sldId id="289" r:id="rId7"/>
    <p:sldId id="323" r:id="rId8"/>
    <p:sldId id="324" r:id="rId9"/>
    <p:sldId id="325" r:id="rId10"/>
    <p:sldId id="326" r:id="rId11"/>
    <p:sldId id="327" r:id="rId12"/>
    <p:sldId id="332" r:id="rId13"/>
    <p:sldId id="333" r:id="rId14"/>
    <p:sldId id="329" r:id="rId15"/>
    <p:sldId id="334" r:id="rId16"/>
    <p:sldId id="336" r:id="rId17"/>
    <p:sldId id="337" r:id="rId18"/>
    <p:sldId id="342" r:id="rId19"/>
    <p:sldId id="331" r:id="rId20"/>
    <p:sldId id="285" r:id="rId21"/>
    <p:sldId id="338" r:id="rId22"/>
    <p:sldId id="301" r:id="rId23"/>
    <p:sldId id="339" r:id="rId24"/>
    <p:sldId id="340" r:id="rId25"/>
    <p:sldId id="303" r:id="rId26"/>
    <p:sldId id="34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 varScale="1">
        <p:scale>
          <a:sx n="49" d="100"/>
          <a:sy n="4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12E9B-297D-4C68-9E4A-D49300C2D24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9C94D0E5-9F1C-4824-8F53-606654A3D9EE}">
      <dgm:prSet phldrT="[Text]"/>
      <dgm:spPr/>
      <dgm:t>
        <a:bodyPr/>
        <a:lstStyle/>
        <a:p>
          <a:r>
            <a:rPr lang="id-ID" dirty="0" smtClean="0"/>
            <a:t>Protein intrinsik </a:t>
          </a:r>
          <a:endParaRPr lang="id-ID" dirty="0"/>
        </a:p>
      </dgm:t>
    </dgm:pt>
    <dgm:pt modelId="{AE0CF30A-A97C-4290-9EF6-E6DD35977EB1}" type="parTrans" cxnId="{CAD7040A-D15B-49F7-A020-DAF80CC30EAC}">
      <dgm:prSet/>
      <dgm:spPr/>
      <dgm:t>
        <a:bodyPr/>
        <a:lstStyle/>
        <a:p>
          <a:endParaRPr lang="id-ID"/>
        </a:p>
      </dgm:t>
    </dgm:pt>
    <dgm:pt modelId="{7CAE2D5F-2F13-4DCA-9E80-FE901269F2F6}" type="sibTrans" cxnId="{CAD7040A-D15B-49F7-A020-DAF80CC30EAC}">
      <dgm:prSet/>
      <dgm:spPr/>
      <dgm:t>
        <a:bodyPr/>
        <a:lstStyle/>
        <a:p>
          <a:endParaRPr lang="id-ID"/>
        </a:p>
      </dgm:t>
    </dgm:pt>
    <dgm:pt modelId="{291C8A06-8196-4C2F-B6DD-37CF88F798F3}">
      <dgm:prSet phldrT="[Text]"/>
      <dgm:spPr/>
      <dgm:t>
        <a:bodyPr/>
        <a:lstStyle/>
        <a:p>
          <a:r>
            <a:rPr lang="id-ID" dirty="0" smtClean="0"/>
            <a:t>Tidak berinteraksi dengan bag hidrofobik dari inti fosfolpid</a:t>
          </a:r>
          <a:endParaRPr lang="id-ID" dirty="0"/>
        </a:p>
      </dgm:t>
    </dgm:pt>
    <dgm:pt modelId="{5D3B9567-87BB-48D9-A027-173F030A6C7E}" type="parTrans" cxnId="{3495CB3C-F81C-4DD8-B844-83D1A6494882}">
      <dgm:prSet/>
      <dgm:spPr/>
      <dgm:t>
        <a:bodyPr/>
        <a:lstStyle/>
        <a:p>
          <a:endParaRPr lang="id-ID"/>
        </a:p>
      </dgm:t>
    </dgm:pt>
    <dgm:pt modelId="{60BB3FDF-5BFA-40F4-A143-01D772152778}" type="sibTrans" cxnId="{3495CB3C-F81C-4DD8-B844-83D1A6494882}">
      <dgm:prSet/>
      <dgm:spPr/>
      <dgm:t>
        <a:bodyPr/>
        <a:lstStyle/>
        <a:p>
          <a:endParaRPr lang="id-ID"/>
        </a:p>
      </dgm:t>
    </dgm:pt>
    <dgm:pt modelId="{5D6B3397-EA64-4250-A73D-281A25F26625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Protein berjangkar lipid </a:t>
          </a:r>
          <a:endParaRPr lang="id-ID" dirty="0">
            <a:solidFill>
              <a:schemeClr val="tx1"/>
            </a:solidFill>
          </a:endParaRPr>
        </a:p>
      </dgm:t>
    </dgm:pt>
    <dgm:pt modelId="{F46B6ECF-1888-4CD4-8101-0CFD7540A875}" type="parTrans" cxnId="{56953211-0BB6-4229-9AE0-A1880B363138}">
      <dgm:prSet/>
      <dgm:spPr/>
      <dgm:t>
        <a:bodyPr/>
        <a:lstStyle/>
        <a:p>
          <a:endParaRPr lang="id-ID"/>
        </a:p>
      </dgm:t>
    </dgm:pt>
    <dgm:pt modelId="{FB49D1D3-8777-4E49-95ED-FE1BD87EB308}" type="sibTrans" cxnId="{56953211-0BB6-4229-9AE0-A1880B363138}">
      <dgm:prSet/>
      <dgm:spPr/>
      <dgm:t>
        <a:bodyPr/>
        <a:lstStyle/>
        <a:p>
          <a:endParaRPr lang="id-ID"/>
        </a:p>
      </dgm:t>
    </dgm:pt>
    <dgm:pt modelId="{A2ECDF89-6B3F-4506-80F2-BD8589E138B8}">
      <dgm:prSet phldrT="[Text]"/>
      <dgm:spPr/>
      <dgm:t>
        <a:bodyPr/>
        <a:lstStyle/>
        <a:p>
          <a:r>
            <a:rPr lang="id-ID" dirty="0" smtClean="0"/>
            <a:t>Pd permukaan dlm membran </a:t>
          </a:r>
          <a:r>
            <a:rPr lang="id-ID" dirty="0" smtClean="0">
              <a:sym typeface="Wingdings" pitchFamily="2" charset="2"/>
            </a:rPr>
            <a:t> berjangkar asam lemak prenyl</a:t>
          </a:r>
          <a:endParaRPr lang="id-ID" dirty="0"/>
        </a:p>
      </dgm:t>
    </dgm:pt>
    <dgm:pt modelId="{2EA1754B-4D09-4012-B98D-110312FDFE4E}" type="parTrans" cxnId="{5F6A9D70-17B3-48FC-8C6D-D1974A92C535}">
      <dgm:prSet/>
      <dgm:spPr/>
      <dgm:t>
        <a:bodyPr/>
        <a:lstStyle/>
        <a:p>
          <a:endParaRPr lang="id-ID"/>
        </a:p>
      </dgm:t>
    </dgm:pt>
    <dgm:pt modelId="{E9EEE2F3-00BB-4A86-A86F-60DDB2A82555}" type="sibTrans" cxnId="{5F6A9D70-17B3-48FC-8C6D-D1974A92C535}">
      <dgm:prSet/>
      <dgm:spPr/>
      <dgm:t>
        <a:bodyPr/>
        <a:lstStyle/>
        <a:p>
          <a:endParaRPr lang="id-ID"/>
        </a:p>
      </dgm:t>
    </dgm:pt>
    <dgm:pt modelId="{FA2FAAE8-B835-4E3E-96D3-A85DC1439D46}">
      <dgm:prSet phldrT="[Text]"/>
      <dgm:spPr/>
      <dgm:t>
        <a:bodyPr/>
        <a:lstStyle/>
        <a:p>
          <a:r>
            <a:rPr lang="id-ID" dirty="0" smtClean="0"/>
            <a:t>Pd permukaan luar membran </a:t>
          </a:r>
          <a:r>
            <a:rPr lang="id-ID" dirty="0" smtClean="0">
              <a:sym typeface="Wingdings" pitchFamily="2" charset="2"/>
            </a:rPr>
            <a:t> umumnya </a:t>
          </a:r>
          <a:r>
            <a:rPr lang="id-ID" smtClean="0">
              <a:sym typeface="Wingdings" pitchFamily="2" charset="2"/>
            </a:rPr>
            <a:t>berjangkar GPI</a:t>
          </a:r>
          <a:endParaRPr lang="id-ID" dirty="0"/>
        </a:p>
      </dgm:t>
    </dgm:pt>
    <dgm:pt modelId="{F57094F2-DF36-4D02-958D-9E2174DD85D5}" type="parTrans" cxnId="{3CBF9226-C58C-4B41-B377-571B4EB496BA}">
      <dgm:prSet/>
      <dgm:spPr/>
      <dgm:t>
        <a:bodyPr/>
        <a:lstStyle/>
        <a:p>
          <a:endParaRPr lang="id-ID"/>
        </a:p>
      </dgm:t>
    </dgm:pt>
    <dgm:pt modelId="{1285BFB2-037B-4C28-82DA-A280E8F34A07}" type="sibTrans" cxnId="{3CBF9226-C58C-4B41-B377-571B4EB496BA}">
      <dgm:prSet/>
      <dgm:spPr/>
      <dgm:t>
        <a:bodyPr/>
        <a:lstStyle/>
        <a:p>
          <a:endParaRPr lang="id-ID"/>
        </a:p>
      </dgm:t>
    </dgm:pt>
    <dgm:pt modelId="{E38670A5-A3D1-4AD3-BF37-5BF744FB1290}">
      <dgm:prSet phldrT="[Text]"/>
      <dgm:spPr/>
      <dgm:t>
        <a:bodyPr/>
        <a:lstStyle/>
        <a:p>
          <a:r>
            <a:rPr lang="id-ID" dirty="0" smtClean="0"/>
            <a:t>Berhub dgn membran mll ikatan non kovalen pd protein transmembran</a:t>
          </a:r>
          <a:endParaRPr lang="id-ID" dirty="0"/>
        </a:p>
      </dgm:t>
    </dgm:pt>
    <dgm:pt modelId="{846B9E1D-DC77-4A85-96CC-D82FF7046F76}" type="parTrans" cxnId="{C6F19791-2E38-4417-AB08-ABEA7B0D8BBA}">
      <dgm:prSet/>
      <dgm:spPr/>
      <dgm:t>
        <a:bodyPr/>
        <a:lstStyle/>
        <a:p>
          <a:endParaRPr lang="id-ID"/>
        </a:p>
      </dgm:t>
    </dgm:pt>
    <dgm:pt modelId="{60E69CC7-3B83-4D82-B588-FD9073177BEC}" type="sibTrans" cxnId="{C6F19791-2E38-4417-AB08-ABEA7B0D8BBA}">
      <dgm:prSet/>
      <dgm:spPr/>
      <dgm:t>
        <a:bodyPr/>
        <a:lstStyle/>
        <a:p>
          <a:endParaRPr lang="id-ID"/>
        </a:p>
      </dgm:t>
    </dgm:pt>
    <dgm:pt modelId="{6A7D6CAE-DB76-4C8C-B433-232BDF6214FF}">
      <dgm:prSet phldrT="[Text]"/>
      <dgm:spPr/>
      <dgm:t>
        <a:bodyPr/>
        <a:lstStyle/>
        <a:p>
          <a:r>
            <a:rPr lang="id-ID" dirty="0" smtClean="0"/>
            <a:t>Protein membran peripheral</a:t>
          </a:r>
          <a:endParaRPr lang="id-ID" dirty="0"/>
        </a:p>
      </dgm:t>
    </dgm:pt>
    <dgm:pt modelId="{5B436ECF-544C-46DF-9ECB-8E399B376D02}" type="sibTrans" cxnId="{9EA5666D-855B-494A-B0DE-E681E05E3E1E}">
      <dgm:prSet/>
      <dgm:spPr/>
      <dgm:t>
        <a:bodyPr/>
        <a:lstStyle/>
        <a:p>
          <a:endParaRPr lang="id-ID"/>
        </a:p>
      </dgm:t>
    </dgm:pt>
    <dgm:pt modelId="{4ED46E67-6C5F-489E-BAB6-2C5BB134ADC2}" type="parTrans" cxnId="{9EA5666D-855B-494A-B0DE-E681E05E3E1E}">
      <dgm:prSet/>
      <dgm:spPr/>
      <dgm:t>
        <a:bodyPr/>
        <a:lstStyle/>
        <a:p>
          <a:endParaRPr lang="id-ID"/>
        </a:p>
      </dgm:t>
    </dgm:pt>
    <dgm:pt modelId="{ABD29969-798F-48EB-8758-1A2B82F463B3}">
      <dgm:prSet phldrT="[Text]"/>
      <dgm:spPr/>
      <dgm:t>
        <a:bodyPr/>
        <a:lstStyle/>
        <a:p>
          <a:r>
            <a:rPr lang="id-ID" dirty="0" smtClean="0"/>
            <a:t>Protein ekstrinsik </a:t>
          </a:r>
          <a:endParaRPr lang="id-ID" dirty="0"/>
        </a:p>
      </dgm:t>
    </dgm:pt>
    <dgm:pt modelId="{F643EAFE-ACC2-470A-A03F-79225ACA5138}" type="sibTrans" cxnId="{33A2DE06-4870-4F20-A119-0602BDB9F6F5}">
      <dgm:prSet/>
      <dgm:spPr/>
      <dgm:t>
        <a:bodyPr/>
        <a:lstStyle/>
        <a:p>
          <a:endParaRPr lang="id-ID"/>
        </a:p>
      </dgm:t>
    </dgm:pt>
    <dgm:pt modelId="{4982C616-DA69-489A-B065-38703C0857CE}" type="parTrans" cxnId="{33A2DE06-4870-4F20-A119-0602BDB9F6F5}">
      <dgm:prSet/>
      <dgm:spPr/>
      <dgm:t>
        <a:bodyPr/>
        <a:lstStyle/>
        <a:p>
          <a:endParaRPr lang="id-ID"/>
        </a:p>
      </dgm:t>
    </dgm:pt>
    <dgm:pt modelId="{E0076615-8503-42FD-AA2E-FFB59F817F7F}">
      <dgm:prSet phldrT="[Text]"/>
      <dgm:spPr/>
      <dgm:t>
        <a:bodyPr/>
        <a:lstStyle/>
        <a:p>
          <a:r>
            <a:rPr lang="id-ID" dirty="0" smtClean="0"/>
            <a:t>Kdg dilengkapi jangkar lipid </a:t>
          </a:r>
          <a:endParaRPr lang="id-ID" dirty="0"/>
        </a:p>
      </dgm:t>
    </dgm:pt>
    <dgm:pt modelId="{CE562EC8-F7FF-416A-9D72-25482ED481BB}" type="sibTrans" cxnId="{61F99855-3E95-4655-92D5-CC53295EE52E}">
      <dgm:prSet/>
      <dgm:spPr/>
      <dgm:t>
        <a:bodyPr/>
        <a:lstStyle/>
        <a:p>
          <a:endParaRPr lang="id-ID"/>
        </a:p>
      </dgm:t>
    </dgm:pt>
    <dgm:pt modelId="{7A3E3F3E-2437-4610-892F-2695427830AC}" type="parTrans" cxnId="{61F99855-3E95-4655-92D5-CC53295EE52E}">
      <dgm:prSet/>
      <dgm:spPr/>
      <dgm:t>
        <a:bodyPr/>
        <a:lstStyle/>
        <a:p>
          <a:endParaRPr lang="id-ID"/>
        </a:p>
      </dgm:t>
    </dgm:pt>
    <dgm:pt modelId="{2B490B1A-6ECF-4EA4-B68A-20D8CA79878B}">
      <dgm:prSet phldrT="[Text]"/>
      <dgm:spPr/>
      <dgm:t>
        <a:bodyPr/>
        <a:lstStyle/>
        <a:p>
          <a:r>
            <a:rPr lang="id-ID" dirty="0" smtClean="0"/>
            <a:t>Membentuk helix </a:t>
          </a:r>
          <a:r>
            <a:rPr lang="el-GR" dirty="0" smtClean="0">
              <a:latin typeface="Times New Roman"/>
              <a:cs typeface="Times New Roman"/>
            </a:rPr>
            <a:t>α</a:t>
          </a:r>
          <a:r>
            <a:rPr lang="id-ID" dirty="0" smtClean="0">
              <a:latin typeface="Times New Roman"/>
              <a:cs typeface="Times New Roman"/>
            </a:rPr>
            <a:t> dgn 6-7 putaran</a:t>
          </a:r>
          <a:endParaRPr lang="id-ID" dirty="0"/>
        </a:p>
      </dgm:t>
    </dgm:pt>
    <dgm:pt modelId="{3DB6ECE3-6D1B-4C53-84A7-94AB5796979E}" type="sibTrans" cxnId="{38B71E85-D21A-4718-BBE2-AA4EC1AA761C}">
      <dgm:prSet/>
      <dgm:spPr/>
      <dgm:t>
        <a:bodyPr/>
        <a:lstStyle/>
        <a:p>
          <a:endParaRPr lang="id-ID"/>
        </a:p>
      </dgm:t>
    </dgm:pt>
    <dgm:pt modelId="{E68A841C-B28B-4CF2-8AED-1EDFA54FADBA}" type="parTrans" cxnId="{38B71E85-D21A-4718-BBE2-AA4EC1AA761C}">
      <dgm:prSet/>
      <dgm:spPr/>
      <dgm:t>
        <a:bodyPr/>
        <a:lstStyle/>
        <a:p>
          <a:endParaRPr lang="id-ID"/>
        </a:p>
      </dgm:t>
    </dgm:pt>
    <dgm:pt modelId="{7DA0D027-BD67-443A-BD27-856B9F4CEC61}">
      <dgm:prSet phldrT="[Text]"/>
      <dgm:spPr/>
      <dgm:t>
        <a:bodyPr/>
        <a:lstStyle/>
        <a:p>
          <a:r>
            <a:rPr lang="id-ID" dirty="0" smtClean="0"/>
            <a:t>Single/multi protein</a:t>
          </a:r>
          <a:endParaRPr lang="id-ID" dirty="0"/>
        </a:p>
      </dgm:t>
    </dgm:pt>
    <dgm:pt modelId="{F099AF40-7EAA-4837-BCA4-6DBE49EB2150}" type="sibTrans" cxnId="{AB0A88AE-7260-4E7F-AD85-AE0C754EE8A1}">
      <dgm:prSet/>
      <dgm:spPr/>
      <dgm:t>
        <a:bodyPr/>
        <a:lstStyle/>
        <a:p>
          <a:endParaRPr lang="id-ID"/>
        </a:p>
      </dgm:t>
    </dgm:pt>
    <dgm:pt modelId="{8AA2F79E-D1C6-443B-91CF-3D331229F931}" type="parTrans" cxnId="{AB0A88AE-7260-4E7F-AD85-AE0C754EE8A1}">
      <dgm:prSet/>
      <dgm:spPr/>
      <dgm:t>
        <a:bodyPr/>
        <a:lstStyle/>
        <a:p>
          <a:endParaRPr lang="id-ID"/>
        </a:p>
      </dgm:t>
    </dgm:pt>
    <dgm:pt modelId="{D13F7A76-131E-4BEC-90A2-190F4769C0AB}">
      <dgm:prSet phldrT="[Text]"/>
      <dgm:spPr/>
      <dgm:t>
        <a:bodyPr/>
        <a:lstStyle/>
        <a:p>
          <a:r>
            <a:rPr lang="id-ID" dirty="0" smtClean="0"/>
            <a:t>Bag. Hidrofobik berinteraksi dgn fosfolipid</a:t>
          </a:r>
          <a:endParaRPr lang="id-ID" dirty="0"/>
        </a:p>
      </dgm:t>
    </dgm:pt>
    <dgm:pt modelId="{B8CB84F8-B3DF-4F64-BF01-9BBC6E4582EF}" type="sibTrans" cxnId="{1836CB8F-BFB6-4CAB-8F96-BDEEA8A30C44}">
      <dgm:prSet/>
      <dgm:spPr/>
      <dgm:t>
        <a:bodyPr/>
        <a:lstStyle/>
        <a:p>
          <a:endParaRPr lang="id-ID"/>
        </a:p>
      </dgm:t>
    </dgm:pt>
    <dgm:pt modelId="{8AFA1CD5-511F-4574-A7E1-C1203DB8DB1F}" type="parTrans" cxnId="{1836CB8F-BFB6-4CAB-8F96-BDEEA8A30C44}">
      <dgm:prSet/>
      <dgm:spPr/>
      <dgm:t>
        <a:bodyPr/>
        <a:lstStyle/>
        <a:p>
          <a:endParaRPr lang="id-ID"/>
        </a:p>
      </dgm:t>
    </dgm:pt>
    <dgm:pt modelId="{F2BB2BE8-503C-42C7-A3D6-E14995F1631F}">
      <dgm:prSet phldrT="[Text]"/>
      <dgm:spPr/>
      <dgm:t>
        <a:bodyPr/>
        <a:lstStyle/>
        <a:p>
          <a:r>
            <a:rPr lang="id-ID" dirty="0" smtClean="0"/>
            <a:t>Protein </a:t>
          </a:r>
          <a:r>
            <a:rPr lang="id-ID" smtClean="0"/>
            <a:t>membran integral</a:t>
          </a:r>
          <a:endParaRPr lang="id-ID" dirty="0"/>
        </a:p>
      </dgm:t>
    </dgm:pt>
    <dgm:pt modelId="{2722337C-AC04-49F7-A0B5-FCCF9E76DDC1}" type="sibTrans" cxnId="{4C1C86CE-0530-4246-AA14-DAEAF5484CF8}">
      <dgm:prSet/>
      <dgm:spPr/>
      <dgm:t>
        <a:bodyPr/>
        <a:lstStyle/>
        <a:p>
          <a:endParaRPr lang="id-ID"/>
        </a:p>
      </dgm:t>
    </dgm:pt>
    <dgm:pt modelId="{CD9BCED8-B2FD-437C-97F0-3407C4B51817}" type="parTrans" cxnId="{4C1C86CE-0530-4246-AA14-DAEAF5484CF8}">
      <dgm:prSet/>
      <dgm:spPr/>
      <dgm:t>
        <a:bodyPr/>
        <a:lstStyle/>
        <a:p>
          <a:endParaRPr lang="id-ID"/>
        </a:p>
      </dgm:t>
    </dgm:pt>
    <dgm:pt modelId="{FCFD917F-7B26-4574-8664-90D9FC4A904D}">
      <dgm:prSet phldrT="[Text]"/>
      <dgm:spPr/>
      <dgm:t>
        <a:bodyPr/>
        <a:lstStyle/>
        <a:p>
          <a:r>
            <a:rPr lang="id-ID" dirty="0" smtClean="0"/>
            <a:t>Lipid-anchored membrane protein</a:t>
          </a:r>
          <a:endParaRPr lang="id-ID" dirty="0"/>
        </a:p>
      </dgm:t>
    </dgm:pt>
    <dgm:pt modelId="{3DE87CA2-17C6-4A62-AEA9-5929A5BF31FD}" type="parTrans" cxnId="{A2DDE54D-1843-4CFF-A026-8BE9088E1C87}">
      <dgm:prSet/>
      <dgm:spPr/>
      <dgm:t>
        <a:bodyPr/>
        <a:lstStyle/>
        <a:p>
          <a:endParaRPr lang="id-ID"/>
        </a:p>
      </dgm:t>
    </dgm:pt>
    <dgm:pt modelId="{33DC90CC-AAB0-41A2-831F-B291E1AE94E8}" type="sibTrans" cxnId="{A2DDE54D-1843-4CFF-A026-8BE9088E1C87}">
      <dgm:prSet/>
      <dgm:spPr/>
      <dgm:t>
        <a:bodyPr/>
        <a:lstStyle/>
        <a:p>
          <a:endParaRPr lang="id-ID"/>
        </a:p>
      </dgm:t>
    </dgm:pt>
    <dgm:pt modelId="{64F98BAA-0D76-4ED5-811E-BB5E20A4CD99}" type="pres">
      <dgm:prSet presAssocID="{52812E9B-297D-4C68-9E4A-D49300C2D2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C4A98F-8789-4AE3-9E3D-33BAF4DE7035}" type="pres">
      <dgm:prSet presAssocID="{9C94D0E5-9F1C-4824-8F53-606654A3D9EE}" presName="composite" presStyleCnt="0"/>
      <dgm:spPr/>
    </dgm:pt>
    <dgm:pt modelId="{4EEC9F25-48E2-4C75-AD7C-0743CABE38AF}" type="pres">
      <dgm:prSet presAssocID="{9C94D0E5-9F1C-4824-8F53-606654A3D9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65BF9A-73D8-4933-8ACB-7529057105FD}" type="pres">
      <dgm:prSet presAssocID="{9C94D0E5-9F1C-4824-8F53-606654A3D9E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ECA184-DB0D-478C-9B03-EC5D9334C711}" type="pres">
      <dgm:prSet presAssocID="{7CAE2D5F-2F13-4DCA-9E80-FE901269F2F6}" presName="space" presStyleCnt="0"/>
      <dgm:spPr/>
    </dgm:pt>
    <dgm:pt modelId="{3901353D-C9D7-47FE-9268-3A5772519DA9}" type="pres">
      <dgm:prSet presAssocID="{ABD29969-798F-48EB-8758-1A2B82F463B3}" presName="composite" presStyleCnt="0"/>
      <dgm:spPr/>
    </dgm:pt>
    <dgm:pt modelId="{324F7868-140C-496A-A9FC-D75E9987E98E}" type="pres">
      <dgm:prSet presAssocID="{ABD29969-798F-48EB-8758-1A2B82F463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4ADA85-81E2-465F-B707-00958293C2C3}" type="pres">
      <dgm:prSet presAssocID="{ABD29969-798F-48EB-8758-1A2B82F463B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CABAEB-2DEA-4C2D-86FD-0BB3A6A594BF}" type="pres">
      <dgm:prSet presAssocID="{F643EAFE-ACC2-470A-A03F-79225ACA5138}" presName="space" presStyleCnt="0"/>
      <dgm:spPr/>
    </dgm:pt>
    <dgm:pt modelId="{75988B69-722B-4348-BC5A-32238F35153F}" type="pres">
      <dgm:prSet presAssocID="{5D6B3397-EA64-4250-A73D-281A25F26625}" presName="composite" presStyleCnt="0"/>
      <dgm:spPr/>
    </dgm:pt>
    <dgm:pt modelId="{780864A6-3313-48F3-AFF1-10CEDF865B46}" type="pres">
      <dgm:prSet presAssocID="{5D6B3397-EA64-4250-A73D-281A25F266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9B115F-836D-4844-B49E-33AAED0B948E}" type="pres">
      <dgm:prSet presAssocID="{5D6B3397-EA64-4250-A73D-281A25F266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980D70D-6E0A-459E-88F4-BF053ADB3378}" type="presOf" srcId="{F2BB2BE8-503C-42C7-A3D6-E14995F1631F}" destId="{0D65BF9A-73D8-4933-8ACB-7529057105FD}" srcOrd="0" destOrd="0" presId="urn:microsoft.com/office/officeart/2005/8/layout/hList1"/>
    <dgm:cxn modelId="{C4DA9C0E-2EA0-46E6-B019-367529C57E0A}" type="presOf" srcId="{E0076615-8503-42FD-AA2E-FFB59F817F7F}" destId="{0D65BF9A-73D8-4933-8ACB-7529057105FD}" srcOrd="0" destOrd="4" presId="urn:microsoft.com/office/officeart/2005/8/layout/hList1"/>
    <dgm:cxn modelId="{1836CB8F-BFB6-4CAB-8F96-BDEEA8A30C44}" srcId="{9C94D0E5-9F1C-4824-8F53-606654A3D9EE}" destId="{D13F7A76-131E-4BEC-90A2-190F4769C0AB}" srcOrd="1" destOrd="0" parTransId="{8AFA1CD5-511F-4574-A7E1-C1203DB8DB1F}" sibTransId="{B8CB84F8-B3DF-4F64-BF01-9BBC6E4582EF}"/>
    <dgm:cxn modelId="{29D09DFD-B1F0-4DD2-8277-3E6C7F08711C}" type="presOf" srcId="{ABD29969-798F-48EB-8758-1A2B82F463B3}" destId="{324F7868-140C-496A-A9FC-D75E9987E98E}" srcOrd="0" destOrd="0" presId="urn:microsoft.com/office/officeart/2005/8/layout/hList1"/>
    <dgm:cxn modelId="{286B2B4E-DF16-4457-8AF7-2187CE9ECCED}" type="presOf" srcId="{FA2FAAE8-B835-4E3E-96D3-A85DC1439D46}" destId="{A29B115F-836D-4844-B49E-33AAED0B948E}" srcOrd="0" destOrd="2" presId="urn:microsoft.com/office/officeart/2005/8/layout/hList1"/>
    <dgm:cxn modelId="{38B71E85-D21A-4718-BBE2-AA4EC1AA761C}" srcId="{9C94D0E5-9F1C-4824-8F53-606654A3D9EE}" destId="{2B490B1A-6ECF-4EA4-B68A-20D8CA79878B}" srcOrd="3" destOrd="0" parTransId="{E68A841C-B28B-4CF2-8AED-1EDFA54FADBA}" sibTransId="{3DB6ECE3-6D1B-4C53-84A7-94AB5796979E}"/>
    <dgm:cxn modelId="{A2DDE54D-1843-4CFF-A026-8BE9088E1C87}" srcId="{5D6B3397-EA64-4250-A73D-281A25F26625}" destId="{FCFD917F-7B26-4574-8664-90D9FC4A904D}" srcOrd="0" destOrd="0" parTransId="{3DE87CA2-17C6-4A62-AEA9-5929A5BF31FD}" sibTransId="{33DC90CC-AAB0-41A2-831F-B291E1AE94E8}"/>
    <dgm:cxn modelId="{3495CB3C-F81C-4DD8-B844-83D1A6494882}" srcId="{ABD29969-798F-48EB-8758-1A2B82F463B3}" destId="{291C8A06-8196-4C2F-B6DD-37CF88F798F3}" srcOrd="1" destOrd="0" parTransId="{5D3B9567-87BB-48D9-A027-173F030A6C7E}" sibTransId="{60BB3FDF-5BFA-40F4-A143-01D772152778}"/>
    <dgm:cxn modelId="{61F99855-3E95-4655-92D5-CC53295EE52E}" srcId="{9C94D0E5-9F1C-4824-8F53-606654A3D9EE}" destId="{E0076615-8503-42FD-AA2E-FFB59F817F7F}" srcOrd="4" destOrd="0" parTransId="{7A3E3F3E-2437-4610-892F-2695427830AC}" sibTransId="{CE562EC8-F7FF-416A-9D72-25482ED481BB}"/>
    <dgm:cxn modelId="{AB0A88AE-7260-4E7F-AD85-AE0C754EE8A1}" srcId="{9C94D0E5-9F1C-4824-8F53-606654A3D9EE}" destId="{7DA0D027-BD67-443A-BD27-856B9F4CEC61}" srcOrd="2" destOrd="0" parTransId="{8AA2F79E-D1C6-443B-91CF-3D331229F931}" sibTransId="{F099AF40-7EAA-4837-BCA4-6DBE49EB2150}"/>
    <dgm:cxn modelId="{4C1C86CE-0530-4246-AA14-DAEAF5484CF8}" srcId="{9C94D0E5-9F1C-4824-8F53-606654A3D9EE}" destId="{F2BB2BE8-503C-42C7-A3D6-E14995F1631F}" srcOrd="0" destOrd="0" parTransId="{CD9BCED8-B2FD-437C-97F0-3407C4B51817}" sibTransId="{2722337C-AC04-49F7-A0B5-FCCF9E76DDC1}"/>
    <dgm:cxn modelId="{C6F19791-2E38-4417-AB08-ABEA7B0D8BBA}" srcId="{ABD29969-798F-48EB-8758-1A2B82F463B3}" destId="{E38670A5-A3D1-4AD3-BF37-5BF744FB1290}" srcOrd="2" destOrd="0" parTransId="{846B9E1D-DC77-4A85-96CC-D82FF7046F76}" sibTransId="{60E69CC7-3B83-4D82-B588-FD9073177BEC}"/>
    <dgm:cxn modelId="{3411F237-612C-40C7-91CC-6E4F865536D0}" type="presOf" srcId="{5D6B3397-EA64-4250-A73D-281A25F26625}" destId="{780864A6-3313-48F3-AFF1-10CEDF865B46}" srcOrd="0" destOrd="0" presId="urn:microsoft.com/office/officeart/2005/8/layout/hList1"/>
    <dgm:cxn modelId="{010E3952-8C2E-409C-B74B-F4ACA31156CA}" type="presOf" srcId="{2B490B1A-6ECF-4EA4-B68A-20D8CA79878B}" destId="{0D65BF9A-73D8-4933-8ACB-7529057105FD}" srcOrd="0" destOrd="3" presId="urn:microsoft.com/office/officeart/2005/8/layout/hList1"/>
    <dgm:cxn modelId="{B85B6957-B943-4411-B4BF-36999CF931AF}" type="presOf" srcId="{A2ECDF89-6B3F-4506-80F2-BD8589E138B8}" destId="{A29B115F-836D-4844-B49E-33AAED0B948E}" srcOrd="0" destOrd="1" presId="urn:microsoft.com/office/officeart/2005/8/layout/hList1"/>
    <dgm:cxn modelId="{AA75264C-9723-4DB6-BA23-3A4D1B6C1596}" type="presOf" srcId="{FCFD917F-7B26-4574-8664-90D9FC4A904D}" destId="{A29B115F-836D-4844-B49E-33AAED0B948E}" srcOrd="0" destOrd="0" presId="urn:microsoft.com/office/officeart/2005/8/layout/hList1"/>
    <dgm:cxn modelId="{EE21EF78-7D53-464E-924E-97DDE0220CA7}" type="presOf" srcId="{D13F7A76-131E-4BEC-90A2-190F4769C0AB}" destId="{0D65BF9A-73D8-4933-8ACB-7529057105FD}" srcOrd="0" destOrd="1" presId="urn:microsoft.com/office/officeart/2005/8/layout/hList1"/>
    <dgm:cxn modelId="{E0118BB3-D28A-4A50-AB4E-91F4C3670971}" type="presOf" srcId="{7DA0D027-BD67-443A-BD27-856B9F4CEC61}" destId="{0D65BF9A-73D8-4933-8ACB-7529057105FD}" srcOrd="0" destOrd="2" presId="urn:microsoft.com/office/officeart/2005/8/layout/hList1"/>
    <dgm:cxn modelId="{33A2DE06-4870-4F20-A119-0602BDB9F6F5}" srcId="{52812E9B-297D-4C68-9E4A-D49300C2D245}" destId="{ABD29969-798F-48EB-8758-1A2B82F463B3}" srcOrd="1" destOrd="0" parTransId="{4982C616-DA69-489A-B065-38703C0857CE}" sibTransId="{F643EAFE-ACC2-470A-A03F-79225ACA5138}"/>
    <dgm:cxn modelId="{5F6A9D70-17B3-48FC-8C6D-D1974A92C535}" srcId="{5D6B3397-EA64-4250-A73D-281A25F26625}" destId="{A2ECDF89-6B3F-4506-80F2-BD8589E138B8}" srcOrd="1" destOrd="0" parTransId="{2EA1754B-4D09-4012-B98D-110312FDFE4E}" sibTransId="{E9EEE2F3-00BB-4A86-A86F-60DDB2A82555}"/>
    <dgm:cxn modelId="{E0FBE9BF-EB65-48DF-8D45-86AFE52C44AC}" type="presOf" srcId="{291C8A06-8196-4C2F-B6DD-37CF88F798F3}" destId="{604ADA85-81E2-465F-B707-00958293C2C3}" srcOrd="0" destOrd="1" presId="urn:microsoft.com/office/officeart/2005/8/layout/hList1"/>
    <dgm:cxn modelId="{3CBF9226-C58C-4B41-B377-571B4EB496BA}" srcId="{5D6B3397-EA64-4250-A73D-281A25F26625}" destId="{FA2FAAE8-B835-4E3E-96D3-A85DC1439D46}" srcOrd="2" destOrd="0" parTransId="{F57094F2-DF36-4D02-958D-9E2174DD85D5}" sibTransId="{1285BFB2-037B-4C28-82DA-A280E8F34A07}"/>
    <dgm:cxn modelId="{BB8D74D4-2EA3-4694-8D14-F27BC6D6143D}" type="presOf" srcId="{52812E9B-297D-4C68-9E4A-D49300C2D245}" destId="{64F98BAA-0D76-4ED5-811E-BB5E20A4CD99}" srcOrd="0" destOrd="0" presId="urn:microsoft.com/office/officeart/2005/8/layout/hList1"/>
    <dgm:cxn modelId="{CAD7040A-D15B-49F7-A020-DAF80CC30EAC}" srcId="{52812E9B-297D-4C68-9E4A-D49300C2D245}" destId="{9C94D0E5-9F1C-4824-8F53-606654A3D9EE}" srcOrd="0" destOrd="0" parTransId="{AE0CF30A-A97C-4290-9EF6-E6DD35977EB1}" sibTransId="{7CAE2D5F-2F13-4DCA-9E80-FE901269F2F6}"/>
    <dgm:cxn modelId="{9E4D07B1-DD38-4FE5-A9B0-6CF0A975A8D3}" type="presOf" srcId="{9C94D0E5-9F1C-4824-8F53-606654A3D9EE}" destId="{4EEC9F25-48E2-4C75-AD7C-0743CABE38AF}" srcOrd="0" destOrd="0" presId="urn:microsoft.com/office/officeart/2005/8/layout/hList1"/>
    <dgm:cxn modelId="{56953211-0BB6-4229-9AE0-A1880B363138}" srcId="{52812E9B-297D-4C68-9E4A-D49300C2D245}" destId="{5D6B3397-EA64-4250-A73D-281A25F26625}" srcOrd="2" destOrd="0" parTransId="{F46B6ECF-1888-4CD4-8101-0CFD7540A875}" sibTransId="{FB49D1D3-8777-4E49-95ED-FE1BD87EB308}"/>
    <dgm:cxn modelId="{906B11BC-C3AF-4D43-A73F-A91EDF8A25DC}" type="presOf" srcId="{E38670A5-A3D1-4AD3-BF37-5BF744FB1290}" destId="{604ADA85-81E2-465F-B707-00958293C2C3}" srcOrd="0" destOrd="2" presId="urn:microsoft.com/office/officeart/2005/8/layout/hList1"/>
    <dgm:cxn modelId="{9EA5666D-855B-494A-B0DE-E681E05E3E1E}" srcId="{ABD29969-798F-48EB-8758-1A2B82F463B3}" destId="{6A7D6CAE-DB76-4C8C-B433-232BDF6214FF}" srcOrd="0" destOrd="0" parTransId="{4ED46E67-6C5F-489E-BAB6-2C5BB134ADC2}" sibTransId="{5B436ECF-544C-46DF-9ECB-8E399B376D02}"/>
    <dgm:cxn modelId="{C86AE9E9-2B98-4070-A490-3388C74CC2E3}" type="presOf" srcId="{6A7D6CAE-DB76-4C8C-B433-232BDF6214FF}" destId="{604ADA85-81E2-465F-B707-00958293C2C3}" srcOrd="0" destOrd="0" presId="urn:microsoft.com/office/officeart/2005/8/layout/hList1"/>
    <dgm:cxn modelId="{4EA6EFCF-7DD8-466C-B991-D2B2CAA24B09}" type="presParOf" srcId="{64F98BAA-0D76-4ED5-811E-BB5E20A4CD99}" destId="{9CC4A98F-8789-4AE3-9E3D-33BAF4DE7035}" srcOrd="0" destOrd="0" presId="urn:microsoft.com/office/officeart/2005/8/layout/hList1"/>
    <dgm:cxn modelId="{5C7FEDAE-F367-4A84-B960-A0CDA6877118}" type="presParOf" srcId="{9CC4A98F-8789-4AE3-9E3D-33BAF4DE7035}" destId="{4EEC9F25-48E2-4C75-AD7C-0743CABE38AF}" srcOrd="0" destOrd="0" presId="urn:microsoft.com/office/officeart/2005/8/layout/hList1"/>
    <dgm:cxn modelId="{1C5B4808-FC53-494A-B0ED-9F1CB109EEE3}" type="presParOf" srcId="{9CC4A98F-8789-4AE3-9E3D-33BAF4DE7035}" destId="{0D65BF9A-73D8-4933-8ACB-7529057105FD}" srcOrd="1" destOrd="0" presId="urn:microsoft.com/office/officeart/2005/8/layout/hList1"/>
    <dgm:cxn modelId="{E1F1CB9A-A917-4D00-9BC6-76971FF07C8B}" type="presParOf" srcId="{64F98BAA-0D76-4ED5-811E-BB5E20A4CD99}" destId="{54ECA184-DB0D-478C-9B03-EC5D9334C711}" srcOrd="1" destOrd="0" presId="urn:microsoft.com/office/officeart/2005/8/layout/hList1"/>
    <dgm:cxn modelId="{1AC1F932-9C61-463D-868B-5C6A72DD75B2}" type="presParOf" srcId="{64F98BAA-0D76-4ED5-811E-BB5E20A4CD99}" destId="{3901353D-C9D7-47FE-9268-3A5772519DA9}" srcOrd="2" destOrd="0" presId="urn:microsoft.com/office/officeart/2005/8/layout/hList1"/>
    <dgm:cxn modelId="{2AF2FE7B-41C9-48CA-B97F-3094283E6B33}" type="presParOf" srcId="{3901353D-C9D7-47FE-9268-3A5772519DA9}" destId="{324F7868-140C-496A-A9FC-D75E9987E98E}" srcOrd="0" destOrd="0" presId="urn:microsoft.com/office/officeart/2005/8/layout/hList1"/>
    <dgm:cxn modelId="{B96241E9-69B7-4187-914B-51A34752C330}" type="presParOf" srcId="{3901353D-C9D7-47FE-9268-3A5772519DA9}" destId="{604ADA85-81E2-465F-B707-00958293C2C3}" srcOrd="1" destOrd="0" presId="urn:microsoft.com/office/officeart/2005/8/layout/hList1"/>
    <dgm:cxn modelId="{00ED956C-0E2E-4BBE-B27F-C64914B31DCA}" type="presParOf" srcId="{64F98BAA-0D76-4ED5-811E-BB5E20A4CD99}" destId="{24CABAEB-2DEA-4C2D-86FD-0BB3A6A594BF}" srcOrd="3" destOrd="0" presId="urn:microsoft.com/office/officeart/2005/8/layout/hList1"/>
    <dgm:cxn modelId="{E50A4BFF-D80F-4355-AF35-C04F32A9A0BB}" type="presParOf" srcId="{64F98BAA-0D76-4ED5-811E-BB5E20A4CD99}" destId="{75988B69-722B-4348-BC5A-32238F35153F}" srcOrd="4" destOrd="0" presId="urn:microsoft.com/office/officeart/2005/8/layout/hList1"/>
    <dgm:cxn modelId="{A242823F-1F54-4661-8F7E-5264227785E4}" type="presParOf" srcId="{75988B69-722B-4348-BC5A-32238F35153F}" destId="{780864A6-3313-48F3-AFF1-10CEDF865B46}" srcOrd="0" destOrd="0" presId="urn:microsoft.com/office/officeart/2005/8/layout/hList1"/>
    <dgm:cxn modelId="{B2CFF091-95F6-4C4E-AEC2-9074633A1549}" type="presParOf" srcId="{75988B69-722B-4348-BC5A-32238F35153F}" destId="{A29B115F-836D-4844-B49E-33AAED0B94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C8BFC-60EC-438B-BDAC-71718412B7E5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08A32F67-B2B3-4E26-985A-30B59FB9C10E}">
      <dgm:prSet phldrT="[Text]" custT="1"/>
      <dgm:spPr/>
      <dgm:t>
        <a:bodyPr/>
        <a:lstStyle/>
        <a:p>
          <a:r>
            <a:rPr lang="id-ID" sz="3200" dirty="0" smtClean="0"/>
            <a:t>Permaeble</a:t>
          </a:r>
          <a:r>
            <a:rPr lang="id-ID" sz="2100" dirty="0" smtClean="0"/>
            <a:t> </a:t>
          </a:r>
          <a:endParaRPr lang="id-ID" sz="2100" dirty="0"/>
        </a:p>
      </dgm:t>
    </dgm:pt>
    <dgm:pt modelId="{F32ED899-B93F-429F-9D64-82C3C1EC023A}" type="parTrans" cxnId="{1A060490-E380-46F5-8D3C-15362070484C}">
      <dgm:prSet/>
      <dgm:spPr/>
      <dgm:t>
        <a:bodyPr/>
        <a:lstStyle/>
        <a:p>
          <a:endParaRPr lang="id-ID"/>
        </a:p>
      </dgm:t>
    </dgm:pt>
    <dgm:pt modelId="{5B6D554C-7FC1-4717-96D0-F210BF5D038A}" type="sibTrans" cxnId="{1A060490-E380-46F5-8D3C-15362070484C}">
      <dgm:prSet/>
      <dgm:spPr/>
      <dgm:t>
        <a:bodyPr/>
        <a:lstStyle/>
        <a:p>
          <a:endParaRPr lang="id-ID"/>
        </a:p>
      </dgm:t>
    </dgm:pt>
    <dgm:pt modelId="{CD38EE75-29BC-4DD2-8FE7-928207BE578B}">
      <dgm:prSet phldrT="[Text]"/>
      <dgm:spPr/>
      <dgm:t>
        <a:bodyPr/>
        <a:lstStyle/>
        <a:p>
          <a:r>
            <a:rPr lang="id-ID" dirty="0" smtClean="0"/>
            <a:t>Gas (CO2, N2, O2)</a:t>
          </a:r>
          <a:endParaRPr lang="id-ID" dirty="0"/>
        </a:p>
      </dgm:t>
    </dgm:pt>
    <dgm:pt modelId="{7711E28A-F365-48FD-A3B6-2D2CA28F976B}" type="parTrans" cxnId="{F3763856-5DA5-49BD-ACE8-78C4643B7A17}">
      <dgm:prSet/>
      <dgm:spPr/>
      <dgm:t>
        <a:bodyPr/>
        <a:lstStyle/>
        <a:p>
          <a:endParaRPr lang="id-ID"/>
        </a:p>
      </dgm:t>
    </dgm:pt>
    <dgm:pt modelId="{95C45055-A3EE-400F-BEAC-2892F02D4B53}" type="sibTrans" cxnId="{F3763856-5DA5-49BD-ACE8-78C4643B7A17}">
      <dgm:prSet/>
      <dgm:spPr/>
      <dgm:t>
        <a:bodyPr/>
        <a:lstStyle/>
        <a:p>
          <a:endParaRPr lang="id-ID"/>
        </a:p>
      </dgm:t>
    </dgm:pt>
    <dgm:pt modelId="{27BA936E-19C2-417E-83D8-6B141DE9BCF8}">
      <dgm:prSet phldrT="[Text]"/>
      <dgm:spPr/>
      <dgm:t>
        <a:bodyPr/>
        <a:lstStyle/>
        <a:p>
          <a:r>
            <a:rPr lang="id-ID" dirty="0" smtClean="0"/>
            <a:t>Molekul kecil &amp; lbh hidrofobik </a:t>
          </a:r>
          <a:r>
            <a:rPr lang="id-ID" dirty="0" smtClean="0">
              <a:sym typeface="Wingdings" pitchFamily="2" charset="2"/>
            </a:rPr>
            <a:t> difusi cepat</a:t>
          </a:r>
          <a:endParaRPr lang="id-ID" dirty="0"/>
        </a:p>
      </dgm:t>
    </dgm:pt>
    <dgm:pt modelId="{3F591E85-05DB-497C-AC83-0BDD50AE2B29}" type="parTrans" cxnId="{5A17BA7C-0E22-4F6B-BE16-71D49566E3F7}">
      <dgm:prSet/>
      <dgm:spPr/>
      <dgm:t>
        <a:bodyPr/>
        <a:lstStyle/>
        <a:p>
          <a:endParaRPr lang="id-ID"/>
        </a:p>
      </dgm:t>
    </dgm:pt>
    <dgm:pt modelId="{1E45898C-E1ED-41C2-9AE8-D983FBFCFD87}" type="sibTrans" cxnId="{5A17BA7C-0E22-4F6B-BE16-71D49566E3F7}">
      <dgm:prSet/>
      <dgm:spPr/>
      <dgm:t>
        <a:bodyPr/>
        <a:lstStyle/>
        <a:p>
          <a:endParaRPr lang="id-ID"/>
        </a:p>
      </dgm:t>
    </dgm:pt>
    <dgm:pt modelId="{03A27081-7570-45DD-816D-F87EE7C592A6}">
      <dgm:prSet phldrT="[Text]" custT="1"/>
      <dgm:spPr/>
      <dgm:t>
        <a:bodyPr/>
        <a:lstStyle/>
        <a:p>
          <a:r>
            <a:rPr lang="id-ID" sz="3600" dirty="0" smtClean="0"/>
            <a:t>Impermeable</a:t>
          </a:r>
          <a:r>
            <a:rPr lang="id-ID" sz="2100" dirty="0" smtClean="0"/>
            <a:t> </a:t>
          </a:r>
          <a:endParaRPr lang="id-ID" sz="2100" dirty="0"/>
        </a:p>
      </dgm:t>
    </dgm:pt>
    <dgm:pt modelId="{5CDC58F4-9E4B-40E4-BC31-945453011DFA}" type="parTrans" cxnId="{EA63C584-2414-40F4-A5B8-67F29F908ACD}">
      <dgm:prSet/>
      <dgm:spPr/>
      <dgm:t>
        <a:bodyPr/>
        <a:lstStyle/>
        <a:p>
          <a:endParaRPr lang="id-ID"/>
        </a:p>
      </dgm:t>
    </dgm:pt>
    <dgm:pt modelId="{A6252205-D508-4C11-B309-8DF510DF28B6}" type="sibTrans" cxnId="{EA63C584-2414-40F4-A5B8-67F29F908ACD}">
      <dgm:prSet/>
      <dgm:spPr/>
      <dgm:t>
        <a:bodyPr/>
        <a:lstStyle/>
        <a:p>
          <a:endParaRPr lang="id-ID"/>
        </a:p>
      </dgm:t>
    </dgm:pt>
    <dgm:pt modelId="{6AE051CE-6CD4-48FA-98AB-B4810FB38A0A}">
      <dgm:prSet phldrT="[Text]"/>
      <dgm:spPr/>
      <dgm:t>
        <a:bodyPr/>
        <a:lstStyle/>
        <a:p>
          <a:r>
            <a:rPr lang="id-ID" dirty="0" smtClean="0"/>
            <a:t>Molekul polar yg besar &amp; tdk bermuatan </a:t>
          </a:r>
          <a:r>
            <a:rPr lang="id-ID" dirty="0" smtClean="0">
              <a:sym typeface="Wingdings" pitchFamily="2" charset="2"/>
            </a:rPr>
            <a:t> glukosa, asam amino, nukleotida</a:t>
          </a:r>
          <a:endParaRPr lang="id-ID" dirty="0"/>
        </a:p>
      </dgm:t>
    </dgm:pt>
    <dgm:pt modelId="{9D05627F-E778-477A-A828-012A91CB6614}" type="parTrans" cxnId="{AE53B63B-EBB3-4356-BB53-0D932DDFDBF3}">
      <dgm:prSet/>
      <dgm:spPr/>
      <dgm:t>
        <a:bodyPr/>
        <a:lstStyle/>
        <a:p>
          <a:endParaRPr lang="id-ID"/>
        </a:p>
      </dgm:t>
    </dgm:pt>
    <dgm:pt modelId="{D5D38DF7-1D9A-4D43-8FC4-411A2F06C2BC}" type="sibTrans" cxnId="{AE53B63B-EBB3-4356-BB53-0D932DDFDBF3}">
      <dgm:prSet/>
      <dgm:spPr/>
      <dgm:t>
        <a:bodyPr/>
        <a:lstStyle/>
        <a:p>
          <a:endParaRPr lang="id-ID"/>
        </a:p>
      </dgm:t>
    </dgm:pt>
    <dgm:pt modelId="{BE08A327-6193-44D9-81B6-32E1D23BA787}">
      <dgm:prSet phldrT="[Text]"/>
      <dgm:spPr/>
      <dgm:t>
        <a:bodyPr/>
        <a:lstStyle/>
        <a:p>
          <a:r>
            <a:rPr lang="id-ID" dirty="0" smtClean="0"/>
            <a:t>Molekul non polar </a:t>
          </a:r>
          <a:r>
            <a:rPr lang="id-ID" dirty="0" smtClean="0">
              <a:sym typeface="Wingdings" pitchFamily="2" charset="2"/>
            </a:rPr>
            <a:t> asam lemak</a:t>
          </a:r>
          <a:endParaRPr lang="id-ID" dirty="0"/>
        </a:p>
      </dgm:t>
    </dgm:pt>
    <dgm:pt modelId="{A0B04484-3738-4DF6-AAE8-8AA6D2C4836F}" type="parTrans" cxnId="{09A49B39-CFB1-4A52-806C-EB157C347C0B}">
      <dgm:prSet/>
      <dgm:spPr/>
      <dgm:t>
        <a:bodyPr/>
        <a:lstStyle/>
        <a:p>
          <a:endParaRPr lang="id-ID"/>
        </a:p>
      </dgm:t>
    </dgm:pt>
    <dgm:pt modelId="{51C81CA8-9BAD-4FE5-9561-49B7C881177B}" type="sibTrans" cxnId="{09A49B39-CFB1-4A52-806C-EB157C347C0B}">
      <dgm:prSet/>
      <dgm:spPr/>
      <dgm:t>
        <a:bodyPr/>
        <a:lstStyle/>
        <a:p>
          <a:endParaRPr lang="id-ID"/>
        </a:p>
      </dgm:t>
    </dgm:pt>
    <dgm:pt modelId="{4DBC93E3-00E1-4DEB-83E0-92B1A2312C10}">
      <dgm:prSet phldrT="[Text]"/>
      <dgm:spPr/>
      <dgm:t>
        <a:bodyPr/>
        <a:lstStyle/>
        <a:p>
          <a:r>
            <a:rPr lang="id-ID" dirty="0" smtClean="0"/>
            <a:t>Molekul kecil polar </a:t>
          </a:r>
          <a:r>
            <a:rPr lang="id-ID" dirty="0" smtClean="0">
              <a:sym typeface="Wingdings" pitchFamily="2" charset="2"/>
            </a:rPr>
            <a:t> etanol, urea</a:t>
          </a:r>
          <a:endParaRPr lang="id-ID" dirty="0"/>
        </a:p>
      </dgm:t>
    </dgm:pt>
    <dgm:pt modelId="{380F151C-A190-4633-814E-ED307470E0B8}" type="parTrans" cxnId="{8C7719B9-4D6B-47EF-B594-9A710EDD182E}">
      <dgm:prSet/>
      <dgm:spPr/>
      <dgm:t>
        <a:bodyPr/>
        <a:lstStyle/>
        <a:p>
          <a:endParaRPr lang="id-ID"/>
        </a:p>
      </dgm:t>
    </dgm:pt>
    <dgm:pt modelId="{06646B8D-489B-4AAC-89D1-89176F973B28}" type="sibTrans" cxnId="{8C7719B9-4D6B-47EF-B594-9A710EDD182E}">
      <dgm:prSet/>
      <dgm:spPr/>
      <dgm:t>
        <a:bodyPr/>
        <a:lstStyle/>
        <a:p>
          <a:endParaRPr lang="id-ID"/>
        </a:p>
      </dgm:t>
    </dgm:pt>
    <dgm:pt modelId="{A73ADFCC-8869-4BA1-862B-E232FBE795B8}">
      <dgm:prSet phldrT="[Text]"/>
      <dgm:spPr/>
      <dgm:t>
        <a:bodyPr/>
        <a:lstStyle/>
        <a:p>
          <a:r>
            <a:rPr lang="id-ID" dirty="0" smtClean="0"/>
            <a:t>Molekul yg tdk bermuatan </a:t>
          </a:r>
          <a:r>
            <a:rPr lang="id-ID" dirty="0" smtClean="0">
              <a:sym typeface="Wingdings" pitchFamily="2" charset="2"/>
            </a:rPr>
            <a:t> H2O osmosis </a:t>
          </a:r>
          <a:endParaRPr lang="id-ID" dirty="0"/>
        </a:p>
      </dgm:t>
    </dgm:pt>
    <dgm:pt modelId="{EEAD157B-7013-4055-BE2C-C68BC0F45557}" type="parTrans" cxnId="{4BEA1B20-69E0-41D8-AA9B-FAF809A63381}">
      <dgm:prSet/>
      <dgm:spPr/>
      <dgm:t>
        <a:bodyPr/>
        <a:lstStyle/>
        <a:p>
          <a:endParaRPr lang="id-ID"/>
        </a:p>
      </dgm:t>
    </dgm:pt>
    <dgm:pt modelId="{3045C04D-003B-4E5F-B974-BD81B309C0D4}" type="sibTrans" cxnId="{4BEA1B20-69E0-41D8-AA9B-FAF809A63381}">
      <dgm:prSet/>
      <dgm:spPr/>
      <dgm:t>
        <a:bodyPr/>
        <a:lstStyle/>
        <a:p>
          <a:endParaRPr lang="id-ID"/>
        </a:p>
      </dgm:t>
    </dgm:pt>
    <dgm:pt modelId="{0C01B9D2-DC4F-4086-92C7-4300F5923516}">
      <dgm:prSet phldrT="[Text]"/>
      <dgm:spPr/>
      <dgm:t>
        <a:bodyPr/>
        <a:lstStyle/>
        <a:p>
          <a:r>
            <a:rPr lang="id-ID" dirty="0" smtClean="0"/>
            <a:t>Molekul yg bermuatan </a:t>
          </a:r>
          <a:r>
            <a:rPr lang="id-ID" dirty="0" smtClean="0">
              <a:sym typeface="Wingdings" pitchFamily="2" charset="2"/>
            </a:rPr>
            <a:t> ion Na+, K+, Ca++</a:t>
          </a:r>
          <a:endParaRPr lang="id-ID" dirty="0"/>
        </a:p>
      </dgm:t>
    </dgm:pt>
    <dgm:pt modelId="{107836A9-78F9-4871-8A29-2990623CE255}" type="parTrans" cxnId="{FDA43282-B322-409B-93F6-9827278E356F}">
      <dgm:prSet/>
      <dgm:spPr/>
      <dgm:t>
        <a:bodyPr/>
        <a:lstStyle/>
        <a:p>
          <a:endParaRPr lang="id-ID"/>
        </a:p>
      </dgm:t>
    </dgm:pt>
    <dgm:pt modelId="{F95F1613-992A-4E8A-8658-E24A2E5E040C}" type="sibTrans" cxnId="{FDA43282-B322-409B-93F6-9827278E356F}">
      <dgm:prSet/>
      <dgm:spPr/>
      <dgm:t>
        <a:bodyPr/>
        <a:lstStyle/>
        <a:p>
          <a:endParaRPr lang="id-ID"/>
        </a:p>
      </dgm:t>
    </dgm:pt>
    <dgm:pt modelId="{5452ECE7-7CEA-4B2D-A9E3-E1F442B1BBF3}">
      <dgm:prSet phldrT="[Text]"/>
      <dgm:spPr/>
      <dgm:t>
        <a:bodyPr/>
        <a:lstStyle/>
        <a:p>
          <a:r>
            <a:rPr lang="id-ID" dirty="0" smtClean="0"/>
            <a:t>Dpt permeable dgn bantuan protein transport </a:t>
          </a:r>
          <a:r>
            <a:rPr lang="id-ID" dirty="0" smtClean="0">
              <a:sym typeface="Wingdings" pitchFamily="2" charset="2"/>
            </a:rPr>
            <a:t> facciilitated diffusion/transpor aktif</a:t>
          </a:r>
          <a:endParaRPr lang="id-ID" dirty="0"/>
        </a:p>
      </dgm:t>
    </dgm:pt>
    <dgm:pt modelId="{2556807F-577B-412D-B2A6-CA45E172F22E}" type="parTrans" cxnId="{1B995CF3-92B8-4D82-A16B-9D8850503BB9}">
      <dgm:prSet/>
      <dgm:spPr/>
      <dgm:t>
        <a:bodyPr/>
        <a:lstStyle/>
        <a:p>
          <a:endParaRPr lang="id-ID"/>
        </a:p>
      </dgm:t>
    </dgm:pt>
    <dgm:pt modelId="{5419B5EA-DBCB-4C29-A63A-F43D00CD2757}" type="sibTrans" cxnId="{1B995CF3-92B8-4D82-A16B-9D8850503BB9}">
      <dgm:prSet/>
      <dgm:spPr/>
      <dgm:t>
        <a:bodyPr/>
        <a:lstStyle/>
        <a:p>
          <a:endParaRPr lang="id-ID"/>
        </a:p>
      </dgm:t>
    </dgm:pt>
    <dgm:pt modelId="{F03AB58E-3E07-4654-84C0-318E6BD13209}" type="pres">
      <dgm:prSet presAssocID="{1FFC8BFC-60EC-438B-BDAC-71718412B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456735B-EC0B-4E40-9D55-D5862EB481CB}" type="pres">
      <dgm:prSet presAssocID="{08A32F67-B2B3-4E26-985A-30B59FB9C10E}" presName="composite" presStyleCnt="0"/>
      <dgm:spPr/>
    </dgm:pt>
    <dgm:pt modelId="{2087B89B-A7A3-41C0-802D-F2B13B15016F}" type="pres">
      <dgm:prSet presAssocID="{08A32F67-B2B3-4E26-985A-30B59FB9C1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63DCB3-C431-41BC-9913-6744F5F416C3}" type="pres">
      <dgm:prSet presAssocID="{08A32F67-B2B3-4E26-985A-30B59FB9C10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BF6D93-594B-4F95-A01E-C9DE9804CA7E}" type="pres">
      <dgm:prSet presAssocID="{5B6D554C-7FC1-4717-96D0-F210BF5D038A}" presName="space" presStyleCnt="0"/>
      <dgm:spPr/>
    </dgm:pt>
    <dgm:pt modelId="{D0553C9F-F851-43B1-9BF9-E3853D1455EE}" type="pres">
      <dgm:prSet presAssocID="{03A27081-7570-45DD-816D-F87EE7C592A6}" presName="composite" presStyleCnt="0"/>
      <dgm:spPr/>
    </dgm:pt>
    <dgm:pt modelId="{8603DB1D-D921-4D49-95AC-4A0C72FBCDF4}" type="pres">
      <dgm:prSet presAssocID="{03A27081-7570-45DD-816D-F87EE7C592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00E980-96DE-41AE-B39A-D9CC55EBF929}" type="pres">
      <dgm:prSet presAssocID="{03A27081-7570-45DD-816D-F87EE7C592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9F85213-6B77-49C2-836F-E896A225ABFB}" type="presOf" srcId="{08A32F67-B2B3-4E26-985A-30B59FB9C10E}" destId="{2087B89B-A7A3-41C0-802D-F2B13B15016F}" srcOrd="0" destOrd="0" presId="urn:microsoft.com/office/officeart/2005/8/layout/hList1"/>
    <dgm:cxn modelId="{21CF582E-A9CE-48E5-A0D6-B6E593D5F991}" type="presOf" srcId="{0C01B9D2-DC4F-4086-92C7-4300F5923516}" destId="{C300E980-96DE-41AE-B39A-D9CC55EBF929}" srcOrd="0" destOrd="1" presId="urn:microsoft.com/office/officeart/2005/8/layout/hList1"/>
    <dgm:cxn modelId="{8C7719B9-4D6B-47EF-B594-9A710EDD182E}" srcId="{08A32F67-B2B3-4E26-985A-30B59FB9C10E}" destId="{4DBC93E3-00E1-4DEB-83E0-92B1A2312C10}" srcOrd="3" destOrd="0" parTransId="{380F151C-A190-4633-814E-ED307470E0B8}" sibTransId="{06646B8D-489B-4AAC-89D1-89176F973B28}"/>
    <dgm:cxn modelId="{F3763856-5DA5-49BD-ACE8-78C4643B7A17}" srcId="{08A32F67-B2B3-4E26-985A-30B59FB9C10E}" destId="{CD38EE75-29BC-4DD2-8FE7-928207BE578B}" srcOrd="0" destOrd="0" parTransId="{7711E28A-F365-48FD-A3B6-2D2CA28F976B}" sibTransId="{95C45055-A3EE-400F-BEAC-2892F02D4B53}"/>
    <dgm:cxn modelId="{AE53B63B-EBB3-4356-BB53-0D932DDFDBF3}" srcId="{03A27081-7570-45DD-816D-F87EE7C592A6}" destId="{6AE051CE-6CD4-48FA-98AB-B4810FB38A0A}" srcOrd="0" destOrd="0" parTransId="{9D05627F-E778-477A-A828-012A91CB6614}" sibTransId="{D5D38DF7-1D9A-4D43-8FC4-411A2F06C2BC}"/>
    <dgm:cxn modelId="{4BEA1B20-69E0-41D8-AA9B-FAF809A63381}" srcId="{08A32F67-B2B3-4E26-985A-30B59FB9C10E}" destId="{A73ADFCC-8869-4BA1-862B-E232FBE795B8}" srcOrd="4" destOrd="0" parTransId="{EEAD157B-7013-4055-BE2C-C68BC0F45557}" sibTransId="{3045C04D-003B-4E5F-B974-BD81B309C0D4}"/>
    <dgm:cxn modelId="{8CA2DA6D-E18B-4BAE-A276-50C4911C22F7}" type="presOf" srcId="{BE08A327-6193-44D9-81B6-32E1D23BA787}" destId="{9563DCB3-C431-41BC-9913-6744F5F416C3}" srcOrd="0" destOrd="2" presId="urn:microsoft.com/office/officeart/2005/8/layout/hList1"/>
    <dgm:cxn modelId="{0C5656C8-A328-4746-AB03-F206D161687A}" type="presOf" srcId="{CD38EE75-29BC-4DD2-8FE7-928207BE578B}" destId="{9563DCB3-C431-41BC-9913-6744F5F416C3}" srcOrd="0" destOrd="0" presId="urn:microsoft.com/office/officeart/2005/8/layout/hList1"/>
    <dgm:cxn modelId="{021C78A3-05CF-4A68-82F8-E529989C5FA7}" type="presOf" srcId="{A73ADFCC-8869-4BA1-862B-E232FBE795B8}" destId="{9563DCB3-C431-41BC-9913-6744F5F416C3}" srcOrd="0" destOrd="4" presId="urn:microsoft.com/office/officeart/2005/8/layout/hList1"/>
    <dgm:cxn modelId="{B91DB548-25EB-451F-98A3-CAB12EA22F1D}" type="presOf" srcId="{6AE051CE-6CD4-48FA-98AB-B4810FB38A0A}" destId="{C300E980-96DE-41AE-B39A-D9CC55EBF929}" srcOrd="0" destOrd="0" presId="urn:microsoft.com/office/officeart/2005/8/layout/hList1"/>
    <dgm:cxn modelId="{1B995CF3-92B8-4D82-A16B-9D8850503BB9}" srcId="{03A27081-7570-45DD-816D-F87EE7C592A6}" destId="{5452ECE7-7CEA-4B2D-A9E3-E1F442B1BBF3}" srcOrd="2" destOrd="0" parTransId="{2556807F-577B-412D-B2A6-CA45E172F22E}" sibTransId="{5419B5EA-DBCB-4C29-A63A-F43D00CD2757}"/>
    <dgm:cxn modelId="{C0535975-EE7F-4FAC-890F-E8F006532C39}" type="presOf" srcId="{1FFC8BFC-60EC-438B-BDAC-71718412B7E5}" destId="{F03AB58E-3E07-4654-84C0-318E6BD13209}" srcOrd="0" destOrd="0" presId="urn:microsoft.com/office/officeart/2005/8/layout/hList1"/>
    <dgm:cxn modelId="{EA63C584-2414-40F4-A5B8-67F29F908ACD}" srcId="{1FFC8BFC-60EC-438B-BDAC-71718412B7E5}" destId="{03A27081-7570-45DD-816D-F87EE7C592A6}" srcOrd="1" destOrd="0" parTransId="{5CDC58F4-9E4B-40E4-BC31-945453011DFA}" sibTransId="{A6252205-D508-4C11-B309-8DF510DF28B6}"/>
    <dgm:cxn modelId="{5A17BA7C-0E22-4F6B-BE16-71D49566E3F7}" srcId="{08A32F67-B2B3-4E26-985A-30B59FB9C10E}" destId="{27BA936E-19C2-417E-83D8-6B141DE9BCF8}" srcOrd="1" destOrd="0" parTransId="{3F591E85-05DB-497C-AC83-0BDD50AE2B29}" sibTransId="{1E45898C-E1ED-41C2-9AE8-D983FBFCFD87}"/>
    <dgm:cxn modelId="{0BE74B73-C99F-4933-992A-76AFE737A14F}" type="presOf" srcId="{27BA936E-19C2-417E-83D8-6B141DE9BCF8}" destId="{9563DCB3-C431-41BC-9913-6744F5F416C3}" srcOrd="0" destOrd="1" presId="urn:microsoft.com/office/officeart/2005/8/layout/hList1"/>
    <dgm:cxn modelId="{F73AE5A7-6803-49E1-87E6-BC666A34AEA8}" type="presOf" srcId="{4DBC93E3-00E1-4DEB-83E0-92B1A2312C10}" destId="{9563DCB3-C431-41BC-9913-6744F5F416C3}" srcOrd="0" destOrd="3" presId="urn:microsoft.com/office/officeart/2005/8/layout/hList1"/>
    <dgm:cxn modelId="{09A49B39-CFB1-4A52-806C-EB157C347C0B}" srcId="{08A32F67-B2B3-4E26-985A-30B59FB9C10E}" destId="{BE08A327-6193-44D9-81B6-32E1D23BA787}" srcOrd="2" destOrd="0" parTransId="{A0B04484-3738-4DF6-AAE8-8AA6D2C4836F}" sibTransId="{51C81CA8-9BAD-4FE5-9561-49B7C881177B}"/>
    <dgm:cxn modelId="{A69F9B2D-EA69-4A45-A9C3-E6430F8EA9AD}" type="presOf" srcId="{03A27081-7570-45DD-816D-F87EE7C592A6}" destId="{8603DB1D-D921-4D49-95AC-4A0C72FBCDF4}" srcOrd="0" destOrd="0" presId="urn:microsoft.com/office/officeart/2005/8/layout/hList1"/>
    <dgm:cxn modelId="{1A060490-E380-46F5-8D3C-15362070484C}" srcId="{1FFC8BFC-60EC-438B-BDAC-71718412B7E5}" destId="{08A32F67-B2B3-4E26-985A-30B59FB9C10E}" srcOrd="0" destOrd="0" parTransId="{F32ED899-B93F-429F-9D64-82C3C1EC023A}" sibTransId="{5B6D554C-7FC1-4717-96D0-F210BF5D038A}"/>
    <dgm:cxn modelId="{FDA43282-B322-409B-93F6-9827278E356F}" srcId="{03A27081-7570-45DD-816D-F87EE7C592A6}" destId="{0C01B9D2-DC4F-4086-92C7-4300F5923516}" srcOrd="1" destOrd="0" parTransId="{107836A9-78F9-4871-8A29-2990623CE255}" sibTransId="{F95F1613-992A-4E8A-8658-E24A2E5E040C}"/>
    <dgm:cxn modelId="{803A6C64-CAB1-4F96-BE3A-468C7F3CB765}" type="presOf" srcId="{5452ECE7-7CEA-4B2D-A9E3-E1F442B1BBF3}" destId="{C300E980-96DE-41AE-B39A-D9CC55EBF929}" srcOrd="0" destOrd="2" presId="urn:microsoft.com/office/officeart/2005/8/layout/hList1"/>
    <dgm:cxn modelId="{FCBA3905-5660-4BC6-A674-3D605C1636A8}" type="presParOf" srcId="{F03AB58E-3E07-4654-84C0-318E6BD13209}" destId="{1456735B-EC0B-4E40-9D55-D5862EB481CB}" srcOrd="0" destOrd="0" presId="urn:microsoft.com/office/officeart/2005/8/layout/hList1"/>
    <dgm:cxn modelId="{2EC50937-1779-4812-94FA-AB89E32DDF46}" type="presParOf" srcId="{1456735B-EC0B-4E40-9D55-D5862EB481CB}" destId="{2087B89B-A7A3-41C0-802D-F2B13B15016F}" srcOrd="0" destOrd="0" presId="urn:microsoft.com/office/officeart/2005/8/layout/hList1"/>
    <dgm:cxn modelId="{5883D8DD-7D2D-4144-894B-306BB8E97442}" type="presParOf" srcId="{1456735B-EC0B-4E40-9D55-D5862EB481CB}" destId="{9563DCB3-C431-41BC-9913-6744F5F416C3}" srcOrd="1" destOrd="0" presId="urn:microsoft.com/office/officeart/2005/8/layout/hList1"/>
    <dgm:cxn modelId="{3020AEF4-506F-4E14-B796-DF8D977C1FD7}" type="presParOf" srcId="{F03AB58E-3E07-4654-84C0-318E6BD13209}" destId="{1FBF6D93-594B-4F95-A01E-C9DE9804CA7E}" srcOrd="1" destOrd="0" presId="urn:microsoft.com/office/officeart/2005/8/layout/hList1"/>
    <dgm:cxn modelId="{2D416E6E-9499-47D5-905E-E8E939169F1E}" type="presParOf" srcId="{F03AB58E-3E07-4654-84C0-318E6BD13209}" destId="{D0553C9F-F851-43B1-9BF9-E3853D1455EE}" srcOrd="2" destOrd="0" presId="urn:microsoft.com/office/officeart/2005/8/layout/hList1"/>
    <dgm:cxn modelId="{A0C357D6-6262-4AB0-8D8B-07E6EB1569D9}" type="presParOf" srcId="{D0553C9F-F851-43B1-9BF9-E3853D1455EE}" destId="{8603DB1D-D921-4D49-95AC-4A0C72FBCDF4}" srcOrd="0" destOrd="0" presId="urn:microsoft.com/office/officeart/2005/8/layout/hList1"/>
    <dgm:cxn modelId="{F9B1A597-58B1-4741-BF51-7469741592AA}" type="presParOf" srcId="{D0553C9F-F851-43B1-9BF9-E3853D1455EE}" destId="{C300E980-96DE-41AE-B39A-D9CC55EBF9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A7790-1036-4C70-97AB-7092C7F0FA9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70181EC2-1E79-4E66-8ECA-5917537E6EB8}">
      <dgm:prSet phldrT="[Text]"/>
      <dgm:spPr/>
      <dgm:t>
        <a:bodyPr/>
        <a:lstStyle/>
        <a:p>
          <a:r>
            <a:rPr lang="id-ID" dirty="0" smtClean="0"/>
            <a:t>Mekanisme  Transport lainnya</a:t>
          </a:r>
          <a:endParaRPr lang="id-ID" dirty="0"/>
        </a:p>
      </dgm:t>
    </dgm:pt>
    <dgm:pt modelId="{E4C6543B-3B9B-4DD4-8DF3-925586CD40A3}" type="parTrans" cxnId="{1CEE8425-E494-4F64-976F-AE445E813ACF}">
      <dgm:prSet/>
      <dgm:spPr/>
      <dgm:t>
        <a:bodyPr/>
        <a:lstStyle/>
        <a:p>
          <a:endParaRPr lang="id-ID"/>
        </a:p>
      </dgm:t>
    </dgm:pt>
    <dgm:pt modelId="{2BE61C9B-BC89-4E9F-A13B-62A480445863}" type="sibTrans" cxnId="{1CEE8425-E494-4F64-976F-AE445E813ACF}">
      <dgm:prSet/>
      <dgm:spPr/>
      <dgm:t>
        <a:bodyPr/>
        <a:lstStyle/>
        <a:p>
          <a:endParaRPr lang="id-ID"/>
        </a:p>
      </dgm:t>
    </dgm:pt>
    <dgm:pt modelId="{09EC883C-B354-46FA-97EF-84623A49D313}">
      <dgm:prSet phldrT="[Text]"/>
      <dgm:spPr/>
      <dgm:t>
        <a:bodyPr/>
        <a:lstStyle/>
        <a:p>
          <a:r>
            <a:rPr lang="id-ID" dirty="0" smtClean="0"/>
            <a:t>Endocytosis</a:t>
          </a:r>
          <a:endParaRPr lang="id-ID" dirty="0"/>
        </a:p>
      </dgm:t>
    </dgm:pt>
    <dgm:pt modelId="{A39A09F4-565E-431F-8F94-5A697DA81EAA}" type="parTrans" cxnId="{653D67F3-1C48-4A3A-B2C3-56D9F1B6D36C}">
      <dgm:prSet/>
      <dgm:spPr/>
      <dgm:t>
        <a:bodyPr/>
        <a:lstStyle/>
        <a:p>
          <a:endParaRPr lang="id-ID"/>
        </a:p>
      </dgm:t>
    </dgm:pt>
    <dgm:pt modelId="{BFC49A10-FB43-459E-944D-3FF01409A572}" type="sibTrans" cxnId="{653D67F3-1C48-4A3A-B2C3-56D9F1B6D36C}">
      <dgm:prSet/>
      <dgm:spPr/>
      <dgm:t>
        <a:bodyPr/>
        <a:lstStyle/>
        <a:p>
          <a:endParaRPr lang="id-ID"/>
        </a:p>
      </dgm:t>
    </dgm:pt>
    <dgm:pt modelId="{FDF16DB1-30CD-4022-A5FE-303CC7A985EF}">
      <dgm:prSet phldrT="[Text]"/>
      <dgm:spPr/>
      <dgm:t>
        <a:bodyPr/>
        <a:lstStyle/>
        <a:p>
          <a:r>
            <a:rPr lang="id-ID" dirty="0" smtClean="0"/>
            <a:t>Phagocytosis </a:t>
          </a:r>
          <a:endParaRPr lang="id-ID" dirty="0"/>
        </a:p>
      </dgm:t>
    </dgm:pt>
    <dgm:pt modelId="{F3E15CC0-4C52-4265-B237-65250E7CA6C0}" type="parTrans" cxnId="{7FB5B136-4A68-4345-9E29-A63139448CA5}">
      <dgm:prSet/>
      <dgm:spPr/>
      <dgm:t>
        <a:bodyPr/>
        <a:lstStyle/>
        <a:p>
          <a:endParaRPr lang="id-ID"/>
        </a:p>
      </dgm:t>
    </dgm:pt>
    <dgm:pt modelId="{D35D0746-A299-41C9-ABCE-0EF271D2F48A}" type="sibTrans" cxnId="{7FB5B136-4A68-4345-9E29-A63139448CA5}">
      <dgm:prSet/>
      <dgm:spPr/>
      <dgm:t>
        <a:bodyPr/>
        <a:lstStyle/>
        <a:p>
          <a:endParaRPr lang="id-ID"/>
        </a:p>
      </dgm:t>
    </dgm:pt>
    <dgm:pt modelId="{7FF3A606-0D6C-4504-81DB-AE0411E94343}">
      <dgm:prSet phldrT="[Text]"/>
      <dgm:spPr/>
      <dgm:t>
        <a:bodyPr/>
        <a:lstStyle/>
        <a:p>
          <a:r>
            <a:rPr lang="id-ID" dirty="0" smtClean="0"/>
            <a:t>Pinocytosis </a:t>
          </a:r>
          <a:endParaRPr lang="id-ID" dirty="0"/>
        </a:p>
      </dgm:t>
    </dgm:pt>
    <dgm:pt modelId="{F1D5744F-BDF2-4675-9B6D-2689AB7EEA9F}" type="parTrans" cxnId="{C874AEA9-B529-4907-B014-EDC8699E8E97}">
      <dgm:prSet/>
      <dgm:spPr/>
      <dgm:t>
        <a:bodyPr/>
        <a:lstStyle/>
        <a:p>
          <a:endParaRPr lang="id-ID"/>
        </a:p>
      </dgm:t>
    </dgm:pt>
    <dgm:pt modelId="{BCF41332-03F8-450E-B923-61FFC4787160}" type="sibTrans" cxnId="{C874AEA9-B529-4907-B014-EDC8699E8E97}">
      <dgm:prSet/>
      <dgm:spPr/>
      <dgm:t>
        <a:bodyPr/>
        <a:lstStyle/>
        <a:p>
          <a:endParaRPr lang="id-ID"/>
        </a:p>
      </dgm:t>
    </dgm:pt>
    <dgm:pt modelId="{44B52220-E600-45AA-A4B2-29A18F7C3228}">
      <dgm:prSet phldrT="[Text]"/>
      <dgm:spPr/>
      <dgm:t>
        <a:bodyPr/>
        <a:lstStyle/>
        <a:p>
          <a:r>
            <a:rPr lang="id-ID" dirty="0" smtClean="0"/>
            <a:t>Exocytosis </a:t>
          </a:r>
          <a:endParaRPr lang="id-ID" dirty="0"/>
        </a:p>
      </dgm:t>
    </dgm:pt>
    <dgm:pt modelId="{E2ADB87C-F1D4-4756-A1FC-447E0974DB14}" type="parTrans" cxnId="{BE777234-25A6-4D08-B4BF-C447CDEBC79A}">
      <dgm:prSet/>
      <dgm:spPr/>
      <dgm:t>
        <a:bodyPr/>
        <a:lstStyle/>
        <a:p>
          <a:endParaRPr lang="id-ID"/>
        </a:p>
      </dgm:t>
    </dgm:pt>
    <dgm:pt modelId="{C4087BF9-2BD0-418F-B11D-C7750BA0BE4B}" type="sibTrans" cxnId="{BE777234-25A6-4D08-B4BF-C447CDEBC79A}">
      <dgm:prSet/>
      <dgm:spPr/>
      <dgm:t>
        <a:bodyPr/>
        <a:lstStyle/>
        <a:p>
          <a:endParaRPr lang="id-ID"/>
        </a:p>
      </dgm:t>
    </dgm:pt>
    <dgm:pt modelId="{3E238B4F-1447-420F-BFD4-8BBD4DDE6F45}">
      <dgm:prSet/>
      <dgm:spPr/>
      <dgm:t>
        <a:bodyPr/>
        <a:lstStyle/>
        <a:p>
          <a:r>
            <a:rPr lang="id-ID" dirty="0" smtClean="0"/>
            <a:t>Receptor-mediated endocytosis </a:t>
          </a:r>
          <a:endParaRPr lang="id-ID" dirty="0"/>
        </a:p>
      </dgm:t>
    </dgm:pt>
    <dgm:pt modelId="{B4A10857-731D-4BF2-A1BE-663CDC191E04}" type="parTrans" cxnId="{DB71904D-E740-402A-8F33-49582A4C8405}">
      <dgm:prSet/>
      <dgm:spPr/>
      <dgm:t>
        <a:bodyPr/>
        <a:lstStyle/>
        <a:p>
          <a:endParaRPr lang="id-ID"/>
        </a:p>
      </dgm:t>
    </dgm:pt>
    <dgm:pt modelId="{7C59C106-32F1-4ECC-994F-813C1642C213}" type="sibTrans" cxnId="{DB71904D-E740-402A-8F33-49582A4C8405}">
      <dgm:prSet/>
      <dgm:spPr/>
      <dgm:t>
        <a:bodyPr/>
        <a:lstStyle/>
        <a:p>
          <a:endParaRPr lang="id-ID"/>
        </a:p>
      </dgm:t>
    </dgm:pt>
    <dgm:pt modelId="{D7F009F3-2650-47CB-8770-10A6DD1D69A7}" type="pres">
      <dgm:prSet presAssocID="{B40A7790-1036-4C70-97AB-7092C7F0FA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1ABF3C3-D896-430F-BAD3-44E4871BB270}" type="pres">
      <dgm:prSet presAssocID="{70181EC2-1E79-4E66-8ECA-5917537E6EB8}" presName="root1" presStyleCnt="0"/>
      <dgm:spPr/>
    </dgm:pt>
    <dgm:pt modelId="{F9917220-23A4-47B8-B98D-65334A86731A}" type="pres">
      <dgm:prSet presAssocID="{70181EC2-1E79-4E66-8ECA-5917537E6EB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903E4EA-5F4D-49AA-83DF-B6A265EC033A}" type="pres">
      <dgm:prSet presAssocID="{70181EC2-1E79-4E66-8ECA-5917537E6EB8}" presName="level2hierChild" presStyleCnt="0"/>
      <dgm:spPr/>
    </dgm:pt>
    <dgm:pt modelId="{CC8A994F-9C71-4EC5-A854-618249DE7DA5}" type="pres">
      <dgm:prSet presAssocID="{A39A09F4-565E-431F-8F94-5A697DA81EAA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C9A2F026-4C16-4A65-BE51-529A219263E3}" type="pres">
      <dgm:prSet presAssocID="{A39A09F4-565E-431F-8F94-5A697DA81EAA}" presName="connTx" presStyleLbl="parChTrans1D2" presStyleIdx="0" presStyleCnt="2"/>
      <dgm:spPr/>
      <dgm:t>
        <a:bodyPr/>
        <a:lstStyle/>
        <a:p>
          <a:endParaRPr lang="id-ID"/>
        </a:p>
      </dgm:t>
    </dgm:pt>
    <dgm:pt modelId="{3E1162E7-9AF8-4E8E-9D88-46084712ABDF}" type="pres">
      <dgm:prSet presAssocID="{09EC883C-B354-46FA-97EF-84623A49D313}" presName="root2" presStyleCnt="0"/>
      <dgm:spPr/>
    </dgm:pt>
    <dgm:pt modelId="{7DE316F9-8096-451A-A62B-FB99CEB0CD8E}" type="pres">
      <dgm:prSet presAssocID="{09EC883C-B354-46FA-97EF-84623A49D31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DD768E9-53D9-48D0-B7FF-E303816CF093}" type="pres">
      <dgm:prSet presAssocID="{09EC883C-B354-46FA-97EF-84623A49D313}" presName="level3hierChild" presStyleCnt="0"/>
      <dgm:spPr/>
    </dgm:pt>
    <dgm:pt modelId="{2F408894-BDD2-4B53-9224-CA89051A7085}" type="pres">
      <dgm:prSet presAssocID="{F3E15CC0-4C52-4265-B237-65250E7CA6C0}" presName="conn2-1" presStyleLbl="parChTrans1D3" presStyleIdx="0" presStyleCnt="3"/>
      <dgm:spPr/>
      <dgm:t>
        <a:bodyPr/>
        <a:lstStyle/>
        <a:p>
          <a:endParaRPr lang="id-ID"/>
        </a:p>
      </dgm:t>
    </dgm:pt>
    <dgm:pt modelId="{DA66D60F-4E48-42C5-A73D-012A8C78074B}" type="pres">
      <dgm:prSet presAssocID="{F3E15CC0-4C52-4265-B237-65250E7CA6C0}" presName="connTx" presStyleLbl="parChTrans1D3" presStyleIdx="0" presStyleCnt="3"/>
      <dgm:spPr/>
      <dgm:t>
        <a:bodyPr/>
        <a:lstStyle/>
        <a:p>
          <a:endParaRPr lang="id-ID"/>
        </a:p>
      </dgm:t>
    </dgm:pt>
    <dgm:pt modelId="{954724E5-B381-4435-BACB-428CA522555E}" type="pres">
      <dgm:prSet presAssocID="{FDF16DB1-30CD-4022-A5FE-303CC7A985EF}" presName="root2" presStyleCnt="0"/>
      <dgm:spPr/>
    </dgm:pt>
    <dgm:pt modelId="{2A16A510-52AA-4D31-A6B0-3E4104A24BA2}" type="pres">
      <dgm:prSet presAssocID="{FDF16DB1-30CD-4022-A5FE-303CC7A985E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DD91115-32ED-45A9-8342-59089AF6EC8A}" type="pres">
      <dgm:prSet presAssocID="{FDF16DB1-30CD-4022-A5FE-303CC7A985EF}" presName="level3hierChild" presStyleCnt="0"/>
      <dgm:spPr/>
    </dgm:pt>
    <dgm:pt modelId="{41AE39CC-0122-4F73-9315-E479D0232EED}" type="pres">
      <dgm:prSet presAssocID="{F1D5744F-BDF2-4675-9B6D-2689AB7EEA9F}" presName="conn2-1" presStyleLbl="parChTrans1D3" presStyleIdx="1" presStyleCnt="3"/>
      <dgm:spPr/>
      <dgm:t>
        <a:bodyPr/>
        <a:lstStyle/>
        <a:p>
          <a:endParaRPr lang="id-ID"/>
        </a:p>
      </dgm:t>
    </dgm:pt>
    <dgm:pt modelId="{FBB24375-8100-4612-B259-4108CAA4B585}" type="pres">
      <dgm:prSet presAssocID="{F1D5744F-BDF2-4675-9B6D-2689AB7EEA9F}" presName="connTx" presStyleLbl="parChTrans1D3" presStyleIdx="1" presStyleCnt="3"/>
      <dgm:spPr/>
      <dgm:t>
        <a:bodyPr/>
        <a:lstStyle/>
        <a:p>
          <a:endParaRPr lang="id-ID"/>
        </a:p>
      </dgm:t>
    </dgm:pt>
    <dgm:pt modelId="{1303F992-3C68-4D77-ADAC-BFE66AD13E05}" type="pres">
      <dgm:prSet presAssocID="{7FF3A606-0D6C-4504-81DB-AE0411E94343}" presName="root2" presStyleCnt="0"/>
      <dgm:spPr/>
    </dgm:pt>
    <dgm:pt modelId="{4D3231DE-B983-41BD-8ECC-1D3E9E25962C}" type="pres">
      <dgm:prSet presAssocID="{7FF3A606-0D6C-4504-81DB-AE0411E9434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FDBEE3B-6A47-4D3A-8BB2-CF33B02C27DE}" type="pres">
      <dgm:prSet presAssocID="{7FF3A606-0D6C-4504-81DB-AE0411E94343}" presName="level3hierChild" presStyleCnt="0"/>
      <dgm:spPr/>
    </dgm:pt>
    <dgm:pt modelId="{965F870F-6CD7-4669-9B67-8FBC35A446F0}" type="pres">
      <dgm:prSet presAssocID="{B4A10857-731D-4BF2-A1BE-663CDC191E04}" presName="conn2-1" presStyleLbl="parChTrans1D3" presStyleIdx="2" presStyleCnt="3"/>
      <dgm:spPr/>
      <dgm:t>
        <a:bodyPr/>
        <a:lstStyle/>
        <a:p>
          <a:endParaRPr lang="id-ID"/>
        </a:p>
      </dgm:t>
    </dgm:pt>
    <dgm:pt modelId="{AA47BEB4-C34E-4AD1-A590-6048B81CB29B}" type="pres">
      <dgm:prSet presAssocID="{B4A10857-731D-4BF2-A1BE-663CDC191E04}" presName="connTx" presStyleLbl="parChTrans1D3" presStyleIdx="2" presStyleCnt="3"/>
      <dgm:spPr/>
      <dgm:t>
        <a:bodyPr/>
        <a:lstStyle/>
        <a:p>
          <a:endParaRPr lang="id-ID"/>
        </a:p>
      </dgm:t>
    </dgm:pt>
    <dgm:pt modelId="{EC4F5934-42F0-4EF3-9FCF-69F6FB8B424C}" type="pres">
      <dgm:prSet presAssocID="{3E238B4F-1447-420F-BFD4-8BBD4DDE6F45}" presName="root2" presStyleCnt="0"/>
      <dgm:spPr/>
    </dgm:pt>
    <dgm:pt modelId="{F384DC14-90F7-4119-BB10-73880A79014D}" type="pres">
      <dgm:prSet presAssocID="{3E238B4F-1447-420F-BFD4-8BBD4DDE6F4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23D544D-7DBE-48C5-956B-4B81895A7DF8}" type="pres">
      <dgm:prSet presAssocID="{3E238B4F-1447-420F-BFD4-8BBD4DDE6F45}" presName="level3hierChild" presStyleCnt="0"/>
      <dgm:spPr/>
    </dgm:pt>
    <dgm:pt modelId="{E9F48441-0606-42BA-9F18-5B4D62977E4B}" type="pres">
      <dgm:prSet presAssocID="{E2ADB87C-F1D4-4756-A1FC-447E0974DB14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442ECAD7-2397-4955-8524-D2460C049722}" type="pres">
      <dgm:prSet presAssocID="{E2ADB87C-F1D4-4756-A1FC-447E0974DB14}" presName="connTx" presStyleLbl="parChTrans1D2" presStyleIdx="1" presStyleCnt="2"/>
      <dgm:spPr/>
      <dgm:t>
        <a:bodyPr/>
        <a:lstStyle/>
        <a:p>
          <a:endParaRPr lang="id-ID"/>
        </a:p>
      </dgm:t>
    </dgm:pt>
    <dgm:pt modelId="{7130066E-849E-4F12-B376-0B053CEB6CDE}" type="pres">
      <dgm:prSet presAssocID="{44B52220-E600-45AA-A4B2-29A18F7C3228}" presName="root2" presStyleCnt="0"/>
      <dgm:spPr/>
    </dgm:pt>
    <dgm:pt modelId="{C63760F3-0F91-49BE-9D6C-E3E7CF441A32}" type="pres">
      <dgm:prSet presAssocID="{44B52220-E600-45AA-A4B2-29A18F7C322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94C00B7-E6B5-4722-85A5-8F54DEB77235}" type="pres">
      <dgm:prSet presAssocID="{44B52220-E600-45AA-A4B2-29A18F7C3228}" presName="level3hierChild" presStyleCnt="0"/>
      <dgm:spPr/>
    </dgm:pt>
  </dgm:ptLst>
  <dgm:cxnLst>
    <dgm:cxn modelId="{BE777234-25A6-4D08-B4BF-C447CDEBC79A}" srcId="{70181EC2-1E79-4E66-8ECA-5917537E6EB8}" destId="{44B52220-E600-45AA-A4B2-29A18F7C3228}" srcOrd="1" destOrd="0" parTransId="{E2ADB87C-F1D4-4756-A1FC-447E0974DB14}" sibTransId="{C4087BF9-2BD0-418F-B11D-C7750BA0BE4B}"/>
    <dgm:cxn modelId="{7ACDDB05-6EFD-402B-BBC4-39E1A0EF3493}" type="presOf" srcId="{F3E15CC0-4C52-4265-B237-65250E7CA6C0}" destId="{2F408894-BDD2-4B53-9224-CA89051A7085}" srcOrd="0" destOrd="0" presId="urn:microsoft.com/office/officeart/2005/8/layout/hierarchy2"/>
    <dgm:cxn modelId="{C874AEA9-B529-4907-B014-EDC8699E8E97}" srcId="{09EC883C-B354-46FA-97EF-84623A49D313}" destId="{7FF3A606-0D6C-4504-81DB-AE0411E94343}" srcOrd="1" destOrd="0" parTransId="{F1D5744F-BDF2-4675-9B6D-2689AB7EEA9F}" sibTransId="{BCF41332-03F8-450E-B923-61FFC4787160}"/>
    <dgm:cxn modelId="{2E31BBE1-801E-44C5-B8B5-60D546E17F6D}" type="presOf" srcId="{B4A10857-731D-4BF2-A1BE-663CDC191E04}" destId="{965F870F-6CD7-4669-9B67-8FBC35A446F0}" srcOrd="0" destOrd="0" presId="urn:microsoft.com/office/officeart/2005/8/layout/hierarchy2"/>
    <dgm:cxn modelId="{310FD83B-78E6-480F-A65F-B835F9BDFD3A}" type="presOf" srcId="{70181EC2-1E79-4E66-8ECA-5917537E6EB8}" destId="{F9917220-23A4-47B8-B98D-65334A86731A}" srcOrd="0" destOrd="0" presId="urn:microsoft.com/office/officeart/2005/8/layout/hierarchy2"/>
    <dgm:cxn modelId="{7FB5B136-4A68-4345-9E29-A63139448CA5}" srcId="{09EC883C-B354-46FA-97EF-84623A49D313}" destId="{FDF16DB1-30CD-4022-A5FE-303CC7A985EF}" srcOrd="0" destOrd="0" parTransId="{F3E15CC0-4C52-4265-B237-65250E7CA6C0}" sibTransId="{D35D0746-A299-41C9-ABCE-0EF271D2F48A}"/>
    <dgm:cxn modelId="{1CEE8425-E494-4F64-976F-AE445E813ACF}" srcId="{B40A7790-1036-4C70-97AB-7092C7F0FA9D}" destId="{70181EC2-1E79-4E66-8ECA-5917537E6EB8}" srcOrd="0" destOrd="0" parTransId="{E4C6543B-3B9B-4DD4-8DF3-925586CD40A3}" sibTransId="{2BE61C9B-BC89-4E9F-A13B-62A480445863}"/>
    <dgm:cxn modelId="{4DC3F84C-CD75-499D-A8E6-DDDC9548DA6B}" type="presOf" srcId="{F1D5744F-BDF2-4675-9B6D-2689AB7EEA9F}" destId="{41AE39CC-0122-4F73-9315-E479D0232EED}" srcOrd="0" destOrd="0" presId="urn:microsoft.com/office/officeart/2005/8/layout/hierarchy2"/>
    <dgm:cxn modelId="{D651050B-D91E-433E-91DD-ED52016B61A0}" type="presOf" srcId="{A39A09F4-565E-431F-8F94-5A697DA81EAA}" destId="{CC8A994F-9C71-4EC5-A854-618249DE7DA5}" srcOrd="0" destOrd="0" presId="urn:microsoft.com/office/officeart/2005/8/layout/hierarchy2"/>
    <dgm:cxn modelId="{DA3022C5-983C-4643-8ED6-61F944AD6492}" type="presOf" srcId="{F1D5744F-BDF2-4675-9B6D-2689AB7EEA9F}" destId="{FBB24375-8100-4612-B259-4108CAA4B585}" srcOrd="1" destOrd="0" presId="urn:microsoft.com/office/officeart/2005/8/layout/hierarchy2"/>
    <dgm:cxn modelId="{F5BCEF31-2E1B-45D4-8F24-68ADF46BD3C1}" type="presOf" srcId="{7FF3A606-0D6C-4504-81DB-AE0411E94343}" destId="{4D3231DE-B983-41BD-8ECC-1D3E9E25962C}" srcOrd="0" destOrd="0" presId="urn:microsoft.com/office/officeart/2005/8/layout/hierarchy2"/>
    <dgm:cxn modelId="{416B96DA-40F9-478B-AE5B-F9B96830A424}" type="presOf" srcId="{09EC883C-B354-46FA-97EF-84623A49D313}" destId="{7DE316F9-8096-451A-A62B-FB99CEB0CD8E}" srcOrd="0" destOrd="0" presId="urn:microsoft.com/office/officeart/2005/8/layout/hierarchy2"/>
    <dgm:cxn modelId="{82C91D5D-097B-4237-93FE-3B66E38A73E6}" type="presOf" srcId="{A39A09F4-565E-431F-8F94-5A697DA81EAA}" destId="{C9A2F026-4C16-4A65-BE51-529A219263E3}" srcOrd="1" destOrd="0" presId="urn:microsoft.com/office/officeart/2005/8/layout/hierarchy2"/>
    <dgm:cxn modelId="{A5BF7088-7CFA-4756-9F88-780B8DB2B732}" type="presOf" srcId="{E2ADB87C-F1D4-4756-A1FC-447E0974DB14}" destId="{442ECAD7-2397-4955-8524-D2460C049722}" srcOrd="1" destOrd="0" presId="urn:microsoft.com/office/officeart/2005/8/layout/hierarchy2"/>
    <dgm:cxn modelId="{F983BBF9-FAD9-4550-8842-5656CD6C65FF}" type="presOf" srcId="{44B52220-E600-45AA-A4B2-29A18F7C3228}" destId="{C63760F3-0F91-49BE-9D6C-E3E7CF441A32}" srcOrd="0" destOrd="0" presId="urn:microsoft.com/office/officeart/2005/8/layout/hierarchy2"/>
    <dgm:cxn modelId="{9D02D712-12A8-4A1B-B6A7-E213D01E9170}" type="presOf" srcId="{B4A10857-731D-4BF2-A1BE-663CDC191E04}" destId="{AA47BEB4-C34E-4AD1-A590-6048B81CB29B}" srcOrd="1" destOrd="0" presId="urn:microsoft.com/office/officeart/2005/8/layout/hierarchy2"/>
    <dgm:cxn modelId="{78CEEE43-4FF2-43FF-9B3B-0472A28F389A}" type="presOf" srcId="{FDF16DB1-30CD-4022-A5FE-303CC7A985EF}" destId="{2A16A510-52AA-4D31-A6B0-3E4104A24BA2}" srcOrd="0" destOrd="0" presId="urn:microsoft.com/office/officeart/2005/8/layout/hierarchy2"/>
    <dgm:cxn modelId="{653D67F3-1C48-4A3A-B2C3-56D9F1B6D36C}" srcId="{70181EC2-1E79-4E66-8ECA-5917537E6EB8}" destId="{09EC883C-B354-46FA-97EF-84623A49D313}" srcOrd="0" destOrd="0" parTransId="{A39A09F4-565E-431F-8F94-5A697DA81EAA}" sibTransId="{BFC49A10-FB43-459E-944D-3FF01409A572}"/>
    <dgm:cxn modelId="{0091FC9A-73B8-44D8-A2F9-F86C4F21326C}" type="presOf" srcId="{F3E15CC0-4C52-4265-B237-65250E7CA6C0}" destId="{DA66D60F-4E48-42C5-A73D-012A8C78074B}" srcOrd="1" destOrd="0" presId="urn:microsoft.com/office/officeart/2005/8/layout/hierarchy2"/>
    <dgm:cxn modelId="{C4A8180D-6C34-42AD-8BF8-148C94D85E9E}" type="presOf" srcId="{3E238B4F-1447-420F-BFD4-8BBD4DDE6F45}" destId="{F384DC14-90F7-4119-BB10-73880A79014D}" srcOrd="0" destOrd="0" presId="urn:microsoft.com/office/officeart/2005/8/layout/hierarchy2"/>
    <dgm:cxn modelId="{DB71904D-E740-402A-8F33-49582A4C8405}" srcId="{09EC883C-B354-46FA-97EF-84623A49D313}" destId="{3E238B4F-1447-420F-BFD4-8BBD4DDE6F45}" srcOrd="2" destOrd="0" parTransId="{B4A10857-731D-4BF2-A1BE-663CDC191E04}" sibTransId="{7C59C106-32F1-4ECC-994F-813C1642C213}"/>
    <dgm:cxn modelId="{43BC24B1-C901-411D-BC78-C0156F276369}" type="presOf" srcId="{E2ADB87C-F1D4-4756-A1FC-447E0974DB14}" destId="{E9F48441-0606-42BA-9F18-5B4D62977E4B}" srcOrd="0" destOrd="0" presId="urn:microsoft.com/office/officeart/2005/8/layout/hierarchy2"/>
    <dgm:cxn modelId="{C020286F-75C2-422A-B7CD-71908C74FE00}" type="presOf" srcId="{B40A7790-1036-4C70-97AB-7092C7F0FA9D}" destId="{D7F009F3-2650-47CB-8770-10A6DD1D69A7}" srcOrd="0" destOrd="0" presId="urn:microsoft.com/office/officeart/2005/8/layout/hierarchy2"/>
    <dgm:cxn modelId="{CCC8FF96-2D79-4F7B-BC6C-52AC75FF140B}" type="presParOf" srcId="{D7F009F3-2650-47CB-8770-10A6DD1D69A7}" destId="{01ABF3C3-D896-430F-BAD3-44E4871BB270}" srcOrd="0" destOrd="0" presId="urn:microsoft.com/office/officeart/2005/8/layout/hierarchy2"/>
    <dgm:cxn modelId="{584C8A82-CB43-4783-8B1B-04BBB54EA76A}" type="presParOf" srcId="{01ABF3C3-D896-430F-BAD3-44E4871BB270}" destId="{F9917220-23A4-47B8-B98D-65334A86731A}" srcOrd="0" destOrd="0" presId="urn:microsoft.com/office/officeart/2005/8/layout/hierarchy2"/>
    <dgm:cxn modelId="{8A9C16A6-5E38-4D89-B640-F43BF0E46A31}" type="presParOf" srcId="{01ABF3C3-D896-430F-BAD3-44E4871BB270}" destId="{1903E4EA-5F4D-49AA-83DF-B6A265EC033A}" srcOrd="1" destOrd="0" presId="urn:microsoft.com/office/officeart/2005/8/layout/hierarchy2"/>
    <dgm:cxn modelId="{B49758F2-1553-444C-9BFF-B8D8EB1BDACC}" type="presParOf" srcId="{1903E4EA-5F4D-49AA-83DF-B6A265EC033A}" destId="{CC8A994F-9C71-4EC5-A854-618249DE7DA5}" srcOrd="0" destOrd="0" presId="urn:microsoft.com/office/officeart/2005/8/layout/hierarchy2"/>
    <dgm:cxn modelId="{0BA3BC86-16A8-4D5C-8586-1D8EB761AFD3}" type="presParOf" srcId="{CC8A994F-9C71-4EC5-A854-618249DE7DA5}" destId="{C9A2F026-4C16-4A65-BE51-529A219263E3}" srcOrd="0" destOrd="0" presId="urn:microsoft.com/office/officeart/2005/8/layout/hierarchy2"/>
    <dgm:cxn modelId="{5104506A-C1A6-4E87-9D53-4281652E336D}" type="presParOf" srcId="{1903E4EA-5F4D-49AA-83DF-B6A265EC033A}" destId="{3E1162E7-9AF8-4E8E-9D88-46084712ABDF}" srcOrd="1" destOrd="0" presId="urn:microsoft.com/office/officeart/2005/8/layout/hierarchy2"/>
    <dgm:cxn modelId="{DD53D325-3F80-4725-B45A-DF1F623FD913}" type="presParOf" srcId="{3E1162E7-9AF8-4E8E-9D88-46084712ABDF}" destId="{7DE316F9-8096-451A-A62B-FB99CEB0CD8E}" srcOrd="0" destOrd="0" presId="urn:microsoft.com/office/officeart/2005/8/layout/hierarchy2"/>
    <dgm:cxn modelId="{CF8F8A9D-0CFC-408A-A619-CC0E5B0E04BC}" type="presParOf" srcId="{3E1162E7-9AF8-4E8E-9D88-46084712ABDF}" destId="{1DD768E9-53D9-48D0-B7FF-E303816CF093}" srcOrd="1" destOrd="0" presId="urn:microsoft.com/office/officeart/2005/8/layout/hierarchy2"/>
    <dgm:cxn modelId="{72C49689-ECB0-40FF-933A-7D080A283187}" type="presParOf" srcId="{1DD768E9-53D9-48D0-B7FF-E303816CF093}" destId="{2F408894-BDD2-4B53-9224-CA89051A7085}" srcOrd="0" destOrd="0" presId="urn:microsoft.com/office/officeart/2005/8/layout/hierarchy2"/>
    <dgm:cxn modelId="{B9D2A03F-0DAF-4497-A262-0C93F8AF6E48}" type="presParOf" srcId="{2F408894-BDD2-4B53-9224-CA89051A7085}" destId="{DA66D60F-4E48-42C5-A73D-012A8C78074B}" srcOrd="0" destOrd="0" presId="urn:microsoft.com/office/officeart/2005/8/layout/hierarchy2"/>
    <dgm:cxn modelId="{2502FDC8-E4FD-4FF0-B88A-CF8D855D742B}" type="presParOf" srcId="{1DD768E9-53D9-48D0-B7FF-E303816CF093}" destId="{954724E5-B381-4435-BACB-428CA522555E}" srcOrd="1" destOrd="0" presId="urn:microsoft.com/office/officeart/2005/8/layout/hierarchy2"/>
    <dgm:cxn modelId="{9DDC5472-D8DD-4DFA-9E60-B78253357766}" type="presParOf" srcId="{954724E5-B381-4435-BACB-428CA522555E}" destId="{2A16A510-52AA-4D31-A6B0-3E4104A24BA2}" srcOrd="0" destOrd="0" presId="urn:microsoft.com/office/officeart/2005/8/layout/hierarchy2"/>
    <dgm:cxn modelId="{0FE36EA0-7386-4FFC-9B92-272182351C9D}" type="presParOf" srcId="{954724E5-B381-4435-BACB-428CA522555E}" destId="{9DD91115-32ED-45A9-8342-59089AF6EC8A}" srcOrd="1" destOrd="0" presId="urn:microsoft.com/office/officeart/2005/8/layout/hierarchy2"/>
    <dgm:cxn modelId="{2285D784-A202-45DE-B5A7-C7C3948229A3}" type="presParOf" srcId="{1DD768E9-53D9-48D0-B7FF-E303816CF093}" destId="{41AE39CC-0122-4F73-9315-E479D0232EED}" srcOrd="2" destOrd="0" presId="urn:microsoft.com/office/officeart/2005/8/layout/hierarchy2"/>
    <dgm:cxn modelId="{0C660FEF-A816-41E3-B197-0EC374630D5C}" type="presParOf" srcId="{41AE39CC-0122-4F73-9315-E479D0232EED}" destId="{FBB24375-8100-4612-B259-4108CAA4B585}" srcOrd="0" destOrd="0" presId="urn:microsoft.com/office/officeart/2005/8/layout/hierarchy2"/>
    <dgm:cxn modelId="{E0921E64-78BD-46E6-9AB6-977632E37423}" type="presParOf" srcId="{1DD768E9-53D9-48D0-B7FF-E303816CF093}" destId="{1303F992-3C68-4D77-ADAC-BFE66AD13E05}" srcOrd="3" destOrd="0" presId="urn:microsoft.com/office/officeart/2005/8/layout/hierarchy2"/>
    <dgm:cxn modelId="{6A3EC71B-7728-4550-B5FA-2C0D536EA4CE}" type="presParOf" srcId="{1303F992-3C68-4D77-ADAC-BFE66AD13E05}" destId="{4D3231DE-B983-41BD-8ECC-1D3E9E25962C}" srcOrd="0" destOrd="0" presId="urn:microsoft.com/office/officeart/2005/8/layout/hierarchy2"/>
    <dgm:cxn modelId="{3A254E5E-F898-474B-B806-A6DBAEC72072}" type="presParOf" srcId="{1303F992-3C68-4D77-ADAC-BFE66AD13E05}" destId="{3FDBEE3B-6A47-4D3A-8BB2-CF33B02C27DE}" srcOrd="1" destOrd="0" presId="urn:microsoft.com/office/officeart/2005/8/layout/hierarchy2"/>
    <dgm:cxn modelId="{C55B2BFA-EEEF-4FC7-9833-C869AAAC65C3}" type="presParOf" srcId="{1DD768E9-53D9-48D0-B7FF-E303816CF093}" destId="{965F870F-6CD7-4669-9B67-8FBC35A446F0}" srcOrd="4" destOrd="0" presId="urn:microsoft.com/office/officeart/2005/8/layout/hierarchy2"/>
    <dgm:cxn modelId="{D5F2D5E8-72A6-4E79-A3F7-4BB09806FB50}" type="presParOf" srcId="{965F870F-6CD7-4669-9B67-8FBC35A446F0}" destId="{AA47BEB4-C34E-4AD1-A590-6048B81CB29B}" srcOrd="0" destOrd="0" presId="urn:microsoft.com/office/officeart/2005/8/layout/hierarchy2"/>
    <dgm:cxn modelId="{699851DE-F69D-4AE6-A191-A3090C29CAF7}" type="presParOf" srcId="{1DD768E9-53D9-48D0-B7FF-E303816CF093}" destId="{EC4F5934-42F0-4EF3-9FCF-69F6FB8B424C}" srcOrd="5" destOrd="0" presId="urn:microsoft.com/office/officeart/2005/8/layout/hierarchy2"/>
    <dgm:cxn modelId="{51A4D278-558D-4A2E-B610-8A07CCD51E08}" type="presParOf" srcId="{EC4F5934-42F0-4EF3-9FCF-69F6FB8B424C}" destId="{F384DC14-90F7-4119-BB10-73880A79014D}" srcOrd="0" destOrd="0" presId="urn:microsoft.com/office/officeart/2005/8/layout/hierarchy2"/>
    <dgm:cxn modelId="{A5211CB1-53DB-496B-96C6-F992AFE7680F}" type="presParOf" srcId="{EC4F5934-42F0-4EF3-9FCF-69F6FB8B424C}" destId="{B23D544D-7DBE-48C5-956B-4B81895A7DF8}" srcOrd="1" destOrd="0" presId="urn:microsoft.com/office/officeart/2005/8/layout/hierarchy2"/>
    <dgm:cxn modelId="{E2EED940-2480-492E-B418-478DE68CE6A3}" type="presParOf" srcId="{1903E4EA-5F4D-49AA-83DF-B6A265EC033A}" destId="{E9F48441-0606-42BA-9F18-5B4D62977E4B}" srcOrd="2" destOrd="0" presId="urn:microsoft.com/office/officeart/2005/8/layout/hierarchy2"/>
    <dgm:cxn modelId="{8FA6E887-D92B-4971-BE60-FD3D470B48DD}" type="presParOf" srcId="{E9F48441-0606-42BA-9F18-5B4D62977E4B}" destId="{442ECAD7-2397-4955-8524-D2460C049722}" srcOrd="0" destOrd="0" presId="urn:microsoft.com/office/officeart/2005/8/layout/hierarchy2"/>
    <dgm:cxn modelId="{B4D9434F-D9F1-42E9-BC5A-EF3A74758695}" type="presParOf" srcId="{1903E4EA-5F4D-49AA-83DF-B6A265EC033A}" destId="{7130066E-849E-4F12-B376-0B053CEB6CDE}" srcOrd="3" destOrd="0" presId="urn:microsoft.com/office/officeart/2005/8/layout/hierarchy2"/>
    <dgm:cxn modelId="{9D72FDF2-34E6-4B37-B4BB-3ABF3F33A179}" type="presParOf" srcId="{7130066E-849E-4F12-B376-0B053CEB6CDE}" destId="{C63760F3-0F91-49BE-9D6C-E3E7CF441A32}" srcOrd="0" destOrd="0" presId="urn:microsoft.com/office/officeart/2005/8/layout/hierarchy2"/>
    <dgm:cxn modelId="{9C28885E-566D-4951-A50C-9F351F7CA3CC}" type="presParOf" srcId="{7130066E-849E-4F12-B376-0B053CEB6CDE}" destId="{894C00B7-E6B5-4722-85A5-8F54DEB772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C9F25-48E2-4C75-AD7C-0743CABE38AF}">
      <dsp:nvSpPr>
        <dsp:cNvPr id="0" name=""/>
        <dsp:cNvSpPr/>
      </dsp:nvSpPr>
      <dsp:spPr>
        <a:xfrm>
          <a:off x="2428" y="9686"/>
          <a:ext cx="2368153" cy="6597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Protein intrinsik </a:t>
          </a:r>
          <a:endParaRPr lang="id-ID" sz="1900" kern="1200" dirty="0"/>
        </a:p>
      </dsp:txBody>
      <dsp:txXfrm>
        <a:off x="2428" y="9686"/>
        <a:ext cx="2368153" cy="659717"/>
      </dsp:txXfrm>
    </dsp:sp>
    <dsp:sp modelId="{0D65BF9A-73D8-4933-8ACB-7529057105FD}">
      <dsp:nvSpPr>
        <dsp:cNvPr id="0" name=""/>
        <dsp:cNvSpPr/>
      </dsp:nvSpPr>
      <dsp:spPr>
        <a:xfrm>
          <a:off x="2428" y="669403"/>
          <a:ext cx="2368153" cy="34357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Protein </a:t>
          </a:r>
          <a:r>
            <a:rPr lang="id-ID" sz="1900" kern="1200" smtClean="0"/>
            <a:t>membran integral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Bag. Hidrofobik berinteraksi dgn fosfolipid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Single/multi protein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Membentuk helix </a:t>
          </a:r>
          <a:r>
            <a:rPr lang="el-GR" sz="1900" kern="1200" dirty="0" smtClean="0">
              <a:latin typeface="Times New Roman"/>
              <a:cs typeface="Times New Roman"/>
            </a:rPr>
            <a:t>α</a:t>
          </a:r>
          <a:r>
            <a:rPr lang="id-ID" sz="1900" kern="1200" dirty="0" smtClean="0">
              <a:latin typeface="Times New Roman"/>
              <a:cs typeface="Times New Roman"/>
            </a:rPr>
            <a:t> dgn 6-7 putaran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Kdg dilengkapi jangkar lipid </a:t>
          </a:r>
          <a:endParaRPr lang="id-ID" sz="1900" kern="1200" dirty="0"/>
        </a:p>
      </dsp:txBody>
      <dsp:txXfrm>
        <a:off x="2428" y="669403"/>
        <a:ext cx="2368153" cy="3435710"/>
      </dsp:txXfrm>
    </dsp:sp>
    <dsp:sp modelId="{324F7868-140C-496A-A9FC-D75E9987E98E}">
      <dsp:nvSpPr>
        <dsp:cNvPr id="0" name=""/>
        <dsp:cNvSpPr/>
      </dsp:nvSpPr>
      <dsp:spPr>
        <a:xfrm>
          <a:off x="2702123" y="9686"/>
          <a:ext cx="2368153" cy="659717"/>
        </a:xfrm>
        <a:prstGeom prst="rect">
          <a:avLst/>
        </a:prstGeom>
        <a:solidFill>
          <a:schemeClr val="accent4">
            <a:hueOff val="5571488"/>
            <a:satOff val="19812"/>
            <a:lumOff val="44804"/>
            <a:alphaOff val="0"/>
          </a:schemeClr>
        </a:solidFill>
        <a:ln w="25400" cap="flat" cmpd="sng" algn="ctr">
          <a:solidFill>
            <a:schemeClr val="accent4">
              <a:hueOff val="5571488"/>
              <a:satOff val="19812"/>
              <a:lumOff val="4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Protein ekstrinsik </a:t>
          </a:r>
          <a:endParaRPr lang="id-ID" sz="1900" kern="1200" dirty="0"/>
        </a:p>
      </dsp:txBody>
      <dsp:txXfrm>
        <a:off x="2702123" y="9686"/>
        <a:ext cx="2368153" cy="659717"/>
      </dsp:txXfrm>
    </dsp:sp>
    <dsp:sp modelId="{604ADA85-81E2-465F-B707-00958293C2C3}">
      <dsp:nvSpPr>
        <dsp:cNvPr id="0" name=""/>
        <dsp:cNvSpPr/>
      </dsp:nvSpPr>
      <dsp:spPr>
        <a:xfrm>
          <a:off x="2702123" y="669403"/>
          <a:ext cx="2368153" cy="3435710"/>
        </a:xfrm>
        <a:prstGeom prst="rect">
          <a:avLst/>
        </a:prstGeom>
        <a:solidFill>
          <a:schemeClr val="accent4">
            <a:tint val="40000"/>
            <a:alpha val="90000"/>
            <a:hueOff val="5577458"/>
            <a:satOff val="19029"/>
            <a:lumOff val="81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577458"/>
              <a:satOff val="19029"/>
              <a:lumOff val="8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Protein membran peripheral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Tidak berinteraksi dengan bag hidrofobik dari inti fosfolpid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Berhub dgn membran mll ikatan non kovalen pd protein transmembran</a:t>
          </a:r>
          <a:endParaRPr lang="id-ID" sz="1900" kern="1200" dirty="0"/>
        </a:p>
      </dsp:txBody>
      <dsp:txXfrm>
        <a:off x="2702123" y="669403"/>
        <a:ext cx="2368153" cy="3435710"/>
      </dsp:txXfrm>
    </dsp:sp>
    <dsp:sp modelId="{780864A6-3313-48F3-AFF1-10CEDF865B46}">
      <dsp:nvSpPr>
        <dsp:cNvPr id="0" name=""/>
        <dsp:cNvSpPr/>
      </dsp:nvSpPr>
      <dsp:spPr>
        <a:xfrm>
          <a:off x="5401818" y="9686"/>
          <a:ext cx="2368153" cy="659717"/>
        </a:xfrm>
        <a:prstGeom prst="rect">
          <a:avLst/>
        </a:prstGeom>
        <a:solidFill>
          <a:schemeClr val="accent4">
            <a:hueOff val="11142976"/>
            <a:satOff val="39624"/>
            <a:lumOff val="89608"/>
            <a:alphaOff val="0"/>
          </a:schemeClr>
        </a:solidFill>
        <a:ln w="25400" cap="flat" cmpd="sng" algn="ctr">
          <a:solidFill>
            <a:schemeClr val="accent4">
              <a:hueOff val="11142976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solidFill>
                <a:schemeClr val="tx1"/>
              </a:solidFill>
            </a:rPr>
            <a:t>Protein berjangkar lipid </a:t>
          </a:r>
          <a:endParaRPr lang="id-ID" sz="1900" kern="1200" dirty="0">
            <a:solidFill>
              <a:schemeClr val="tx1"/>
            </a:solidFill>
          </a:endParaRPr>
        </a:p>
      </dsp:txBody>
      <dsp:txXfrm>
        <a:off x="5401818" y="9686"/>
        <a:ext cx="2368153" cy="659717"/>
      </dsp:txXfrm>
    </dsp:sp>
    <dsp:sp modelId="{A29B115F-836D-4844-B49E-33AAED0B948E}">
      <dsp:nvSpPr>
        <dsp:cNvPr id="0" name=""/>
        <dsp:cNvSpPr/>
      </dsp:nvSpPr>
      <dsp:spPr>
        <a:xfrm>
          <a:off x="5401818" y="669403"/>
          <a:ext cx="2368153" cy="3435710"/>
        </a:xfrm>
        <a:prstGeom prst="rect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Lipid-anchored membrane protein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Pd permukaan dlm membran </a:t>
          </a:r>
          <a:r>
            <a:rPr lang="id-ID" sz="1900" kern="1200" dirty="0" smtClean="0">
              <a:sym typeface="Wingdings" pitchFamily="2" charset="2"/>
            </a:rPr>
            <a:t> berjangkar asam lemak prenyl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Pd permukaan luar membran </a:t>
          </a:r>
          <a:r>
            <a:rPr lang="id-ID" sz="1900" kern="1200" dirty="0" smtClean="0">
              <a:sym typeface="Wingdings" pitchFamily="2" charset="2"/>
            </a:rPr>
            <a:t> umumnya </a:t>
          </a:r>
          <a:r>
            <a:rPr lang="id-ID" sz="1900" kern="1200" smtClean="0">
              <a:sym typeface="Wingdings" pitchFamily="2" charset="2"/>
            </a:rPr>
            <a:t>berjangkar GPI</a:t>
          </a:r>
          <a:endParaRPr lang="id-ID" sz="1900" kern="1200" dirty="0"/>
        </a:p>
      </dsp:txBody>
      <dsp:txXfrm>
        <a:off x="5401818" y="669403"/>
        <a:ext cx="2368153" cy="3435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B89B-A7A3-41C0-802D-F2B13B15016F}">
      <dsp:nvSpPr>
        <dsp:cNvPr id="0" name=""/>
        <dsp:cNvSpPr/>
      </dsp:nvSpPr>
      <dsp:spPr>
        <a:xfrm>
          <a:off x="37" y="180079"/>
          <a:ext cx="3631927" cy="786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Permaeble</a:t>
          </a:r>
          <a:r>
            <a:rPr lang="id-ID" sz="2100" kern="1200" dirty="0" smtClean="0"/>
            <a:t> </a:t>
          </a:r>
          <a:endParaRPr lang="id-ID" sz="2100" kern="1200" dirty="0"/>
        </a:p>
      </dsp:txBody>
      <dsp:txXfrm>
        <a:off x="37" y="180079"/>
        <a:ext cx="3631927" cy="786396"/>
      </dsp:txXfrm>
    </dsp:sp>
    <dsp:sp modelId="{9563DCB3-C431-41BC-9913-6744F5F416C3}">
      <dsp:nvSpPr>
        <dsp:cNvPr id="0" name=""/>
        <dsp:cNvSpPr/>
      </dsp:nvSpPr>
      <dsp:spPr>
        <a:xfrm>
          <a:off x="37" y="966475"/>
          <a:ext cx="3631927" cy="43398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Gas (CO2, N2, O2)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Molekul kecil &amp; lbh hidrofobik </a:t>
          </a:r>
          <a:r>
            <a:rPr lang="id-ID" sz="2400" kern="1200" dirty="0" smtClean="0">
              <a:sym typeface="Wingdings" pitchFamily="2" charset="2"/>
            </a:rPr>
            <a:t> difusi cepat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Molekul non polar </a:t>
          </a:r>
          <a:r>
            <a:rPr lang="id-ID" sz="2400" kern="1200" dirty="0" smtClean="0">
              <a:sym typeface="Wingdings" pitchFamily="2" charset="2"/>
            </a:rPr>
            <a:t> asam lemak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Molekul kecil polar </a:t>
          </a:r>
          <a:r>
            <a:rPr lang="id-ID" sz="2400" kern="1200" dirty="0" smtClean="0">
              <a:sym typeface="Wingdings" pitchFamily="2" charset="2"/>
            </a:rPr>
            <a:t> etanol, urea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Molekul yg tdk bermuatan </a:t>
          </a:r>
          <a:r>
            <a:rPr lang="id-ID" sz="2400" kern="1200" dirty="0" smtClean="0">
              <a:sym typeface="Wingdings" pitchFamily="2" charset="2"/>
            </a:rPr>
            <a:t> H2O osmosis </a:t>
          </a:r>
          <a:endParaRPr lang="id-ID" sz="2400" kern="1200" dirty="0"/>
        </a:p>
      </dsp:txBody>
      <dsp:txXfrm>
        <a:off x="37" y="966475"/>
        <a:ext cx="3631927" cy="4339844"/>
      </dsp:txXfrm>
    </dsp:sp>
    <dsp:sp modelId="{8603DB1D-D921-4D49-95AC-4A0C72FBCDF4}">
      <dsp:nvSpPr>
        <dsp:cNvPr id="0" name=""/>
        <dsp:cNvSpPr/>
      </dsp:nvSpPr>
      <dsp:spPr>
        <a:xfrm>
          <a:off x="4140434" y="180079"/>
          <a:ext cx="3631927" cy="786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Impermeable</a:t>
          </a:r>
          <a:r>
            <a:rPr lang="id-ID" sz="2100" kern="1200" dirty="0" smtClean="0"/>
            <a:t> </a:t>
          </a:r>
          <a:endParaRPr lang="id-ID" sz="2100" kern="1200" dirty="0"/>
        </a:p>
      </dsp:txBody>
      <dsp:txXfrm>
        <a:off x="4140434" y="180079"/>
        <a:ext cx="3631927" cy="786396"/>
      </dsp:txXfrm>
    </dsp:sp>
    <dsp:sp modelId="{C300E980-96DE-41AE-B39A-D9CC55EBF929}">
      <dsp:nvSpPr>
        <dsp:cNvPr id="0" name=""/>
        <dsp:cNvSpPr/>
      </dsp:nvSpPr>
      <dsp:spPr>
        <a:xfrm>
          <a:off x="4140434" y="966475"/>
          <a:ext cx="3631927" cy="43398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Molekul polar yg besar &amp; tdk bermuatan </a:t>
          </a:r>
          <a:r>
            <a:rPr lang="id-ID" sz="2400" kern="1200" dirty="0" smtClean="0">
              <a:sym typeface="Wingdings" pitchFamily="2" charset="2"/>
            </a:rPr>
            <a:t> glukosa, asam amino, nukleotida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Molekul yg bermuatan </a:t>
          </a:r>
          <a:r>
            <a:rPr lang="id-ID" sz="2400" kern="1200" dirty="0" smtClean="0">
              <a:sym typeface="Wingdings" pitchFamily="2" charset="2"/>
            </a:rPr>
            <a:t> ion Na+, K+, Ca++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Dpt permeable dgn bantuan protein transport </a:t>
          </a:r>
          <a:r>
            <a:rPr lang="id-ID" sz="2400" kern="1200" dirty="0" smtClean="0">
              <a:sym typeface="Wingdings" pitchFamily="2" charset="2"/>
            </a:rPr>
            <a:t> facciilitated diffusion/transpor aktif</a:t>
          </a:r>
          <a:endParaRPr lang="id-ID" sz="2400" kern="1200" dirty="0"/>
        </a:p>
      </dsp:txBody>
      <dsp:txXfrm>
        <a:off x="4140434" y="966475"/>
        <a:ext cx="3631927" cy="4339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17220-23A4-47B8-B98D-65334A86731A}">
      <dsp:nvSpPr>
        <dsp:cNvPr id="0" name=""/>
        <dsp:cNvSpPr/>
      </dsp:nvSpPr>
      <dsp:spPr>
        <a:xfrm>
          <a:off x="2544" y="3362274"/>
          <a:ext cx="2284660" cy="11423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Mekanisme  Transport lainnya</a:t>
          </a:r>
          <a:endParaRPr lang="id-ID" sz="2600" kern="1200" dirty="0"/>
        </a:p>
      </dsp:txBody>
      <dsp:txXfrm>
        <a:off x="36002" y="3395732"/>
        <a:ext cx="2217744" cy="1075414"/>
      </dsp:txXfrm>
    </dsp:sp>
    <dsp:sp modelId="{CC8A994F-9C71-4EC5-A854-618249DE7DA5}">
      <dsp:nvSpPr>
        <dsp:cNvPr id="0" name=""/>
        <dsp:cNvSpPr/>
      </dsp:nvSpPr>
      <dsp:spPr>
        <a:xfrm rot="19457599">
          <a:off x="2181423" y="3589331"/>
          <a:ext cx="1125427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125427" y="156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716001" y="3576884"/>
        <a:ext cx="56271" cy="56271"/>
      </dsp:txXfrm>
    </dsp:sp>
    <dsp:sp modelId="{7DE316F9-8096-451A-A62B-FB99CEB0CD8E}">
      <dsp:nvSpPr>
        <dsp:cNvPr id="0" name=""/>
        <dsp:cNvSpPr/>
      </dsp:nvSpPr>
      <dsp:spPr>
        <a:xfrm>
          <a:off x="3201069" y="2705434"/>
          <a:ext cx="2284660" cy="11423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Endocytosis</a:t>
          </a:r>
          <a:endParaRPr lang="id-ID" sz="2600" kern="1200" dirty="0"/>
        </a:p>
      </dsp:txBody>
      <dsp:txXfrm>
        <a:off x="3234527" y="2738892"/>
        <a:ext cx="2217744" cy="1075414"/>
      </dsp:txXfrm>
    </dsp:sp>
    <dsp:sp modelId="{2F408894-BDD2-4B53-9224-CA89051A7085}">
      <dsp:nvSpPr>
        <dsp:cNvPr id="0" name=""/>
        <dsp:cNvSpPr/>
      </dsp:nvSpPr>
      <dsp:spPr>
        <a:xfrm rot="18289469">
          <a:off x="5142521" y="2604071"/>
          <a:ext cx="160028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600281" y="156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5902655" y="2579753"/>
        <a:ext cx="80014" cy="80014"/>
      </dsp:txXfrm>
    </dsp:sp>
    <dsp:sp modelId="{2A16A510-52AA-4D31-A6B0-3E4104A24BA2}">
      <dsp:nvSpPr>
        <dsp:cNvPr id="0" name=""/>
        <dsp:cNvSpPr/>
      </dsp:nvSpPr>
      <dsp:spPr>
        <a:xfrm>
          <a:off x="6399594" y="1391755"/>
          <a:ext cx="2284660" cy="11423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Phagocytosis </a:t>
          </a:r>
          <a:endParaRPr lang="id-ID" sz="2600" kern="1200" dirty="0"/>
        </a:p>
      </dsp:txBody>
      <dsp:txXfrm>
        <a:off x="6433052" y="1425213"/>
        <a:ext cx="2217744" cy="1075414"/>
      </dsp:txXfrm>
    </dsp:sp>
    <dsp:sp modelId="{41AE39CC-0122-4F73-9315-E479D0232EED}">
      <dsp:nvSpPr>
        <dsp:cNvPr id="0" name=""/>
        <dsp:cNvSpPr/>
      </dsp:nvSpPr>
      <dsp:spPr>
        <a:xfrm>
          <a:off x="5485730" y="3260911"/>
          <a:ext cx="913864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13864" y="156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919815" y="3253753"/>
        <a:ext cx="45693" cy="45693"/>
      </dsp:txXfrm>
    </dsp:sp>
    <dsp:sp modelId="{4D3231DE-B983-41BD-8ECC-1D3E9E25962C}">
      <dsp:nvSpPr>
        <dsp:cNvPr id="0" name=""/>
        <dsp:cNvSpPr/>
      </dsp:nvSpPr>
      <dsp:spPr>
        <a:xfrm>
          <a:off x="6399594" y="2705434"/>
          <a:ext cx="2284660" cy="11423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Pinocytosis </a:t>
          </a:r>
          <a:endParaRPr lang="id-ID" sz="2600" kern="1200" dirty="0"/>
        </a:p>
      </dsp:txBody>
      <dsp:txXfrm>
        <a:off x="6433052" y="2738892"/>
        <a:ext cx="2217744" cy="1075414"/>
      </dsp:txXfrm>
    </dsp:sp>
    <dsp:sp modelId="{965F870F-6CD7-4669-9B67-8FBC35A446F0}">
      <dsp:nvSpPr>
        <dsp:cNvPr id="0" name=""/>
        <dsp:cNvSpPr/>
      </dsp:nvSpPr>
      <dsp:spPr>
        <a:xfrm rot="3310531">
          <a:off x="5142521" y="3917751"/>
          <a:ext cx="160028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600281" y="156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5902655" y="3893432"/>
        <a:ext cx="80014" cy="80014"/>
      </dsp:txXfrm>
    </dsp:sp>
    <dsp:sp modelId="{F384DC14-90F7-4119-BB10-73880A79014D}">
      <dsp:nvSpPr>
        <dsp:cNvPr id="0" name=""/>
        <dsp:cNvSpPr/>
      </dsp:nvSpPr>
      <dsp:spPr>
        <a:xfrm>
          <a:off x="6399594" y="4019114"/>
          <a:ext cx="2284660" cy="11423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Receptor-mediated endocytosis </a:t>
          </a:r>
          <a:endParaRPr lang="id-ID" sz="2600" kern="1200" dirty="0"/>
        </a:p>
      </dsp:txBody>
      <dsp:txXfrm>
        <a:off x="6433052" y="4052572"/>
        <a:ext cx="2217744" cy="1075414"/>
      </dsp:txXfrm>
    </dsp:sp>
    <dsp:sp modelId="{E9F48441-0606-42BA-9F18-5B4D62977E4B}">
      <dsp:nvSpPr>
        <dsp:cNvPr id="0" name=""/>
        <dsp:cNvSpPr/>
      </dsp:nvSpPr>
      <dsp:spPr>
        <a:xfrm rot="2142401">
          <a:off x="2181423" y="4246171"/>
          <a:ext cx="1125427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125427" y="156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716001" y="4233724"/>
        <a:ext cx="56271" cy="56271"/>
      </dsp:txXfrm>
    </dsp:sp>
    <dsp:sp modelId="{C63760F3-0F91-49BE-9D6C-E3E7CF441A32}">
      <dsp:nvSpPr>
        <dsp:cNvPr id="0" name=""/>
        <dsp:cNvSpPr/>
      </dsp:nvSpPr>
      <dsp:spPr>
        <a:xfrm>
          <a:off x="3201069" y="4019114"/>
          <a:ext cx="2284660" cy="11423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Exocytosis </a:t>
          </a:r>
          <a:endParaRPr lang="id-ID" sz="2600" kern="1200" dirty="0"/>
        </a:p>
      </dsp:txBody>
      <dsp:txXfrm>
        <a:off x="3234527" y="4052572"/>
        <a:ext cx="2217744" cy="107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F419-B54F-459D-B461-91A6F97F730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2914-3C46-4BFD-AAB0-3934600C1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6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B2914-3C46-4BFD-AAB0-3934600C12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6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1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4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2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9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2112B"/>
                </a:solidFill>
                <a:latin typeface="+mn-lt"/>
              </a:defRPr>
            </a:lvl1pPr>
          </a:lstStyle>
          <a:p>
            <a:fld id="{88CAF2BC-E19F-420A-B3E6-DA8C22C60D5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2112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2112B"/>
                </a:solidFill>
                <a:latin typeface="+mn-lt"/>
              </a:defRPr>
            </a:lvl1pPr>
          </a:lstStyle>
          <a:p>
            <a:fld id="{0670A272-8EF6-4405-9985-A826CEC99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2112B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211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2112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2112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2112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2112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2112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2112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2112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2112B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STRUKTUR MEMBRAN SEL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800" dirty="0">
                <a:solidFill>
                  <a:schemeClr val="bg1"/>
                </a:solidFill>
              </a:rPr>
              <a:t>dr. MEUTIA MAULINA, M.Si</a:t>
            </a:r>
          </a:p>
          <a:p>
            <a:r>
              <a:rPr lang="en-US" sz="2800" dirty="0">
                <a:solidFill>
                  <a:schemeClr val="bg1"/>
                </a:solidFill>
              </a:rPr>
              <a:t>BAGIAN HISTOLOGI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PROGRAM STUDI PENDIDIKAN DOKTER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UNIVERSITAS MALIKUSSALEH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Permeabilitas Membran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Ekor yang hidrofobik pd sebelah dlm membran menunjukkan sifat permeabilitas yg selektif thd berbagai molekul</a:t>
            </a:r>
          </a:p>
          <a:p>
            <a:r>
              <a:rPr lang="id-ID" dirty="0" smtClean="0"/>
              <a:t>Sifat : Permeable &amp; impermeable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23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703926"/>
              </p:ext>
            </p:extLst>
          </p:nvPr>
        </p:nvGraphicFramePr>
        <p:xfrm>
          <a:off x="685800" y="838200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8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90600" y="572869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Sistem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Transport </a:t>
            </a: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Membran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1741488"/>
            <a:ext cx="83058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Transport </a:t>
            </a:r>
            <a:r>
              <a:rPr lang="en-US" sz="2400" dirty="0" err="1">
                <a:latin typeface="Comic Sans MS" pitchFamily="66" charset="0"/>
              </a:rPr>
              <a:t>molekul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dalam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melalui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membran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bertujuan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untuk</a:t>
            </a:r>
            <a:r>
              <a:rPr lang="en-US" sz="2400" dirty="0"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err="1">
                <a:latin typeface="Comic Sans MS" pitchFamily="66" charset="0"/>
              </a:rPr>
              <a:t>Memasukkan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komponen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nutrien</a:t>
            </a:r>
            <a:r>
              <a:rPr lang="en-US" sz="2400" dirty="0">
                <a:latin typeface="Comic Sans MS" pitchFamily="66" charset="0"/>
              </a:rPr>
              <a:t> yang </a:t>
            </a:r>
            <a:r>
              <a:rPr lang="en-US" sz="2400" dirty="0" err="1">
                <a:latin typeface="Comic Sans MS" pitchFamily="66" charset="0"/>
              </a:rPr>
              <a:t>penting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untuk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metabolisme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sel</a:t>
            </a:r>
            <a:endParaRPr lang="en-US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Membuang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produk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limbah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metabolisme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sel</a:t>
            </a:r>
            <a:endParaRPr lang="en-US" sz="24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err="1">
                <a:latin typeface="Comic Sans MS" pitchFamily="66" charset="0"/>
              </a:rPr>
              <a:t>Mengatur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konsentrasi</a:t>
            </a:r>
            <a:r>
              <a:rPr lang="en-US" sz="2400" dirty="0">
                <a:latin typeface="Comic Sans MS" pitchFamily="66" charset="0"/>
              </a:rPr>
              <a:t> ion </a:t>
            </a:r>
            <a:r>
              <a:rPr lang="en-US" sz="2400" dirty="0" err="1">
                <a:latin typeface="Comic Sans MS" pitchFamily="66" charset="0"/>
              </a:rPr>
              <a:t>intraseluler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4572000"/>
            <a:ext cx="8001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Protein membran memegang peranan penting dalam transport molekul pada sel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  <a:sym typeface="Wingdings" pitchFamily="2" charset="2"/>
              </a:rPr>
              <a:t> 15 – 30 % protein pada sel adalah protein transport</a:t>
            </a:r>
            <a:endParaRPr 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1127125"/>
            <a:ext cx="72390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Transport </a:t>
            </a:r>
            <a:r>
              <a:rPr lang="en-US" sz="2000" dirty="0" err="1">
                <a:latin typeface="Comic Sans MS" pitchFamily="66" charset="0"/>
              </a:rPr>
              <a:t>pada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membran</a:t>
            </a:r>
            <a:r>
              <a:rPr lang="en-US" sz="2000" dirty="0">
                <a:latin typeface="Comic Sans MS" pitchFamily="66" charset="0"/>
              </a:rPr>
              <a:t> yang </a:t>
            </a:r>
            <a:r>
              <a:rPr lang="en-US" sz="2000" dirty="0" err="1">
                <a:latin typeface="Comic Sans MS" pitchFamily="66" charset="0"/>
              </a:rPr>
              <a:t>diperantarai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oleh</a:t>
            </a:r>
            <a:r>
              <a:rPr lang="en-US" sz="2000" dirty="0">
                <a:latin typeface="Comic Sans MS" pitchFamily="66" charset="0"/>
              </a:rPr>
              <a:t> protein </a:t>
            </a:r>
            <a:r>
              <a:rPr lang="en-US" sz="2000" dirty="0" err="1">
                <a:latin typeface="Comic Sans MS" pitchFamily="66" charset="0"/>
              </a:rPr>
              <a:t>membran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bersifat</a:t>
            </a:r>
            <a:r>
              <a:rPr lang="en-US" sz="2000" dirty="0">
                <a:latin typeface="Comic Sans MS" pitchFamily="66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♦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pasif</a:t>
            </a:r>
            <a:r>
              <a:rPr lang="en-US" sz="2000" dirty="0">
                <a:latin typeface="Comic Sans MS" pitchFamily="66" charset="0"/>
                <a:cs typeface="Arial" charset="0"/>
              </a:rPr>
              <a:t>,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   -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karena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adanya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perbedaan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konsentrasi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molekul</a:t>
            </a:r>
            <a:r>
              <a:rPr lang="en-US" sz="2000" dirty="0">
                <a:latin typeface="Comic Sans MS" pitchFamily="66" charset="0"/>
                <a:cs typeface="Arial" charset="0"/>
              </a:rPr>
              <a:t> di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     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dalam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dan</a:t>
            </a:r>
            <a:r>
              <a:rPr lang="en-US" sz="2000" dirty="0">
                <a:latin typeface="Comic Sans MS" pitchFamily="66" charset="0"/>
                <a:cs typeface="Arial" charset="0"/>
              </a:rPr>
              <a:t> di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luar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sel</a:t>
            </a:r>
            <a:r>
              <a:rPr lang="en-US" sz="2000" dirty="0">
                <a:latin typeface="Comic Sans MS" pitchFamily="66" charset="0"/>
                <a:cs typeface="Arial" charset="0"/>
              </a:rPr>
              <a:t> (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konsentrasi</a:t>
            </a:r>
            <a:r>
              <a:rPr lang="en-US" sz="2000" dirty="0">
                <a:latin typeface="Comic Sans MS" pitchFamily="66" charset="0"/>
                <a:cs typeface="Arial" charset="0"/>
              </a:rPr>
              <a:t> gradient)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   - 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melewati</a:t>
            </a:r>
            <a:r>
              <a:rPr lang="en-US" sz="2000" dirty="0">
                <a:latin typeface="Comic Sans MS" pitchFamily="66" charset="0"/>
                <a:cs typeface="Arial" charset="0"/>
              </a:rPr>
              <a:t> protein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kanal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atau</a:t>
            </a:r>
            <a:r>
              <a:rPr lang="en-US" sz="2000" dirty="0">
                <a:latin typeface="Comic Sans MS" pitchFamily="66" charset="0"/>
                <a:cs typeface="Arial" charset="0"/>
              </a:rPr>
              <a:t> protein “carrier”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♦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aktif</a:t>
            </a:r>
            <a:r>
              <a:rPr lang="en-US" sz="2000" dirty="0">
                <a:latin typeface="Comic Sans MS" pitchFamily="66" charset="0"/>
                <a:cs typeface="Arial" charset="0"/>
              </a:rPr>
              <a:t>,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   -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karena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adanya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aktifitas</a:t>
            </a:r>
            <a:r>
              <a:rPr lang="en-US" sz="2000" dirty="0">
                <a:latin typeface="Comic Sans MS" pitchFamily="66" charset="0"/>
                <a:cs typeface="Arial" charset="0"/>
              </a:rPr>
              <a:t> “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memompa</a:t>
            </a:r>
            <a:r>
              <a:rPr lang="en-US" sz="2000" dirty="0">
                <a:latin typeface="Comic Sans MS" pitchFamily="66" charset="0"/>
                <a:cs typeface="Arial" charset="0"/>
              </a:rPr>
              <a:t>”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molekul-molekul</a:t>
            </a:r>
            <a:r>
              <a:rPr lang="en-US" sz="2000" dirty="0">
                <a:latin typeface="Comic Sans MS" pitchFamily="66" charset="0"/>
                <a:cs typeface="Arial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      yang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mempunyai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perbedaan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sifat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elektrokimia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      (electrochemical gradient)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oleh</a:t>
            </a:r>
            <a:r>
              <a:rPr lang="en-US" sz="2000" dirty="0">
                <a:latin typeface="Comic Sans MS" pitchFamily="66" charset="0"/>
                <a:cs typeface="Arial" charset="0"/>
              </a:rPr>
              <a:t> protein “carrier”.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cs typeface="Arial" charset="0"/>
              </a:rPr>
              <a:t>   -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menggunakan</a:t>
            </a: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energi</a:t>
            </a:r>
            <a:r>
              <a:rPr lang="en-US" sz="2000" dirty="0">
                <a:latin typeface="Comic Sans MS" pitchFamily="66" charset="0"/>
                <a:cs typeface="Arial" charset="0"/>
              </a:rPr>
              <a:t>,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seperti</a:t>
            </a:r>
            <a:r>
              <a:rPr lang="en-US" sz="2000" dirty="0">
                <a:latin typeface="Comic Sans MS" pitchFamily="66" charset="0"/>
                <a:cs typeface="Arial" charset="0"/>
              </a:rPr>
              <a:t> ATP</a:t>
            </a:r>
          </a:p>
        </p:txBody>
      </p:sp>
    </p:spTree>
    <p:extLst>
      <p:ext uri="{BB962C8B-B14F-4D97-AF65-F5344CB8AC3E}">
        <p14:creationId xmlns:p14="http://schemas.microsoft.com/office/powerpoint/2010/main" val="27998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27013"/>
            <a:ext cx="841375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708025" y="5245100"/>
            <a:ext cx="12906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800" b="1">
                <a:latin typeface="Arial" charset="0"/>
              </a:rPr>
              <a:t>Diffusion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982913" y="5241925"/>
            <a:ext cx="22272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800" b="1">
                <a:latin typeface="Arial" charset="0"/>
              </a:rPr>
              <a:t>Facilitated diffusion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090738" y="225425"/>
            <a:ext cx="22272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800" b="1">
                <a:latin typeface="Arial" charset="0"/>
              </a:rPr>
              <a:t>Passive transport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389688" y="4914900"/>
            <a:ext cx="530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800" b="1">
                <a:latin typeface="Arial" charset="0"/>
              </a:rPr>
              <a:t>ATP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357938" y="225425"/>
            <a:ext cx="22272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800" b="1">
                <a:latin typeface="Arial" charset="0"/>
              </a:rPr>
              <a:t>Active transport</a:t>
            </a:r>
          </a:p>
        </p:txBody>
      </p:sp>
      <p:sp>
        <p:nvSpPr>
          <p:cNvPr id="29704" name="AutoShape 9"/>
          <p:cNvSpPr>
            <a:spLocks/>
          </p:cNvSpPr>
          <p:nvPr/>
        </p:nvSpPr>
        <p:spPr bwMode="auto">
          <a:xfrm rot="5400000">
            <a:off x="3898900" y="3657600"/>
            <a:ext cx="234950" cy="2838450"/>
          </a:xfrm>
          <a:prstGeom prst="rightBrace">
            <a:avLst>
              <a:gd name="adj1" fmla="val 1006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10"/>
          <p:cNvSpPr>
            <a:spLocks/>
          </p:cNvSpPr>
          <p:nvPr/>
        </p:nvSpPr>
        <p:spPr bwMode="auto">
          <a:xfrm rot="-5391118">
            <a:off x="2847975" y="-1739900"/>
            <a:ext cx="376238" cy="4884738"/>
          </a:xfrm>
          <a:prstGeom prst="rightBrace">
            <a:avLst>
              <a:gd name="adj1" fmla="val 10819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428875" y="360428"/>
            <a:ext cx="4068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cs typeface="Arial" charset="0"/>
              </a:rPr>
              <a:t>Simple Diffusion</a:t>
            </a:r>
            <a:endParaRPr lang="en-US" sz="40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447800"/>
            <a:ext cx="7607300" cy="2524125"/>
            <a:chOff x="1066800" y="3038475"/>
            <a:chExt cx="7607300" cy="2524125"/>
          </a:xfrm>
        </p:grpSpPr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2"/>
            <a:srcRect r="60243" b="59880"/>
            <a:stretch>
              <a:fillRect/>
            </a:stretch>
          </p:blipFill>
          <p:spPr bwMode="auto">
            <a:xfrm>
              <a:off x="1066800" y="3087688"/>
              <a:ext cx="3028950" cy="247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2"/>
            <a:srcRect l="33037" r="33037" b="59880"/>
            <a:stretch>
              <a:fillRect/>
            </a:stretch>
          </p:blipFill>
          <p:spPr bwMode="auto">
            <a:xfrm>
              <a:off x="3584575" y="3076575"/>
              <a:ext cx="2586038" cy="247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7"/>
            <p:cNvPicPr>
              <a:picLocks noChangeAspect="1" noChangeArrowheads="1"/>
            </p:cNvPicPr>
            <p:nvPr/>
          </p:nvPicPr>
          <p:blipFill>
            <a:blip r:embed="rId2"/>
            <a:srcRect l="66074" b="59880"/>
            <a:stretch>
              <a:fillRect/>
            </a:stretch>
          </p:blipFill>
          <p:spPr bwMode="auto">
            <a:xfrm>
              <a:off x="6088063" y="3087688"/>
              <a:ext cx="2586037" cy="247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4071938" y="3038475"/>
              <a:ext cx="1370012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pitchFamily="34" charset="0"/>
              </a:endParaRPr>
            </a:p>
          </p:txBody>
        </p:sp>
      </p:grp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228600" y="41910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Pergerakan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zat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terlarut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konsentrasi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tinggi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konsentrasi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rendah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  <a:p>
            <a:endParaRPr lang="en-US" sz="2400" dirty="0">
              <a:solidFill>
                <a:schemeClr val="bg1"/>
              </a:solidFill>
              <a:cs typeface="Arial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Transpor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pasif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: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memerlukan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energi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370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Osmosis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diffusi</a:t>
            </a:r>
            <a:r>
              <a:rPr lang="en-US" sz="2400" dirty="0">
                <a:solidFill>
                  <a:schemeClr val="bg1"/>
                </a:solidFill>
              </a:rPr>
              <a:t> air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43000" y="1295400"/>
            <a:ext cx="670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Difusi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konsentrasi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tinggi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konsentrasi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rendah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>
                <a:solidFill>
                  <a:schemeClr val="bg1"/>
                </a:solidFill>
              </a:rPr>
              <a:t>melalui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semipermeabel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b="3355"/>
          <a:stretch>
            <a:fillRect/>
          </a:stretch>
        </p:blipFill>
        <p:spPr bwMode="auto">
          <a:xfrm>
            <a:off x="2362200" y="2971800"/>
            <a:ext cx="4038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0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Facil</a:t>
            </a:r>
            <a:r>
              <a:rPr lang="id-ID" sz="40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itated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id-ID" sz="40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iffusion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267200" cy="4495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id-ID" dirty="0" smtClean="0">
                <a:latin typeface="Arial" charset="0"/>
                <a:cs typeface="Times New Roman" pitchFamily="18" charset="0"/>
              </a:rPr>
              <a:t>contoh : transport glukosa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d-ID" dirty="0" smtClean="0">
                <a:latin typeface="Arial" charset="0"/>
                <a:cs typeface="Times New Roman" pitchFamily="18" charset="0"/>
              </a:rPr>
              <a:t>yang memfasilitasi: 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>
                <a:latin typeface="Arial" charset="0"/>
                <a:cs typeface="Times New Roman" pitchFamily="18" charset="0"/>
              </a:rPr>
              <a:t>Carrier protein </a:t>
            </a:r>
            <a:r>
              <a:rPr lang="id-ID" dirty="0" smtClean="0">
                <a:latin typeface="Arial" charset="0"/>
                <a:cs typeface="Times New Roman" pitchFamily="18" charset="0"/>
                <a:sym typeface="Wingdings" pitchFamily="2" charset="2"/>
              </a:rPr>
              <a:t> protein transporter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>
                <a:latin typeface="Arial" charset="0"/>
                <a:cs typeface="Times New Roman" pitchFamily="18" charset="0"/>
                <a:sym typeface="Wingdings" pitchFamily="2" charset="2"/>
              </a:rPr>
              <a:t>Channel protein  membentuk kanal hidrofilik 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2532" name="Picture 4" descr="facilt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1"/>
            <a:ext cx="41148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Transpor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8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ktif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10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876800" y="1676400"/>
            <a:ext cx="40735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700"/>
              </a:spcBef>
              <a:buSzPct val="60000"/>
              <a:buFont typeface="Wingdings" pitchFamily="2" charset="2"/>
              <a:buNone/>
            </a:pPr>
            <a:r>
              <a:rPr lang="id-ID" sz="2400" dirty="0" smtClean="0">
                <a:solidFill>
                  <a:srgbClr val="FFFFFF"/>
                </a:solidFill>
                <a:cs typeface="Arial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cs typeface="Arial" charset="0"/>
              </a:rPr>
              <a:t>Molekul-molekul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bergerak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melawan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gradien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konsentrasi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60000"/>
              <a:buFontTx/>
              <a:buChar char="-"/>
            </a:pPr>
            <a:r>
              <a:rPr lang="id-ID" sz="2400" dirty="0" smtClean="0">
                <a:solidFill>
                  <a:schemeClr val="bg1"/>
                </a:solidFill>
                <a:cs typeface="Arial" charset="0"/>
              </a:rPr>
              <a:t>Memerlukan energi (ATP)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60000"/>
              <a:buFontTx/>
              <a:buChar char="-"/>
            </a:pPr>
            <a:r>
              <a:rPr lang="id-ID" sz="2400" dirty="0" smtClean="0">
                <a:solidFill>
                  <a:schemeClr val="bg1"/>
                </a:solidFill>
                <a:cs typeface="Arial" charset="0"/>
              </a:rPr>
              <a:t>Dpt dirangkai oleh proses transport lain (transport aktif sekunder)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60000"/>
              <a:buFontTx/>
              <a:buChar char="-"/>
            </a:pPr>
            <a:r>
              <a:rPr lang="id-ID" sz="2400" dirty="0" smtClean="0">
                <a:solidFill>
                  <a:schemeClr val="bg1"/>
                </a:solidFill>
                <a:cs typeface="Arial" charset="0"/>
              </a:rPr>
              <a:t>Protein membran yg terlbat </a:t>
            </a:r>
            <a:r>
              <a:rPr lang="id-ID" sz="2400" dirty="0" smtClean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 protein pump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60000"/>
              <a:buFontTx/>
              <a:buChar char="-"/>
            </a:pPr>
            <a:r>
              <a:rPr lang="id-ID" sz="2400" dirty="0" smtClean="0">
                <a:solidFill>
                  <a:schemeClr val="bg1"/>
                </a:solidFill>
                <a:cs typeface="Arial" charset="0"/>
                <a:sym typeface="Wingdings" pitchFamily="2" charset="2"/>
              </a:rPr>
              <a:t>Kadang perlu protein transport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2025650"/>
            <a:ext cx="4113213" cy="3155950"/>
            <a:chOff x="5030795" y="3236913"/>
            <a:chExt cx="4113205" cy="3155950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/>
            <a:srcRect l="51660" b="14122"/>
            <a:stretch>
              <a:fillRect/>
            </a:stretch>
          </p:blipFill>
          <p:spPr bwMode="auto">
            <a:xfrm>
              <a:off x="5181600" y="3541713"/>
              <a:ext cx="3962400" cy="273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Rectangle 7"/>
            <p:cNvSpPr>
              <a:spLocks noChangeArrowheads="1"/>
            </p:cNvSpPr>
            <p:nvPr/>
          </p:nvSpPr>
          <p:spPr bwMode="auto">
            <a:xfrm>
              <a:off x="5562600" y="3236913"/>
              <a:ext cx="3429000" cy="3365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conformational</a:t>
              </a:r>
              <a:r>
                <a:rPr lang="en-US" sz="2000" b="1">
                  <a:solidFill>
                    <a:schemeClr val="tx2"/>
                  </a:solidFill>
                </a:rPr>
                <a:t> </a:t>
              </a:r>
              <a:r>
                <a:rPr lang="en-US" sz="2000" b="1">
                  <a:solidFill>
                    <a:srgbClr val="000000"/>
                  </a:solidFill>
                </a:rPr>
                <a:t>change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  <p:sp>
          <p:nvSpPr>
            <p:cNvPr id="27655" name="AutoShape 11"/>
            <p:cNvSpPr>
              <a:spLocks noChangeArrowheads="1"/>
            </p:cNvSpPr>
            <p:nvPr/>
          </p:nvSpPr>
          <p:spPr bwMode="auto">
            <a:xfrm>
              <a:off x="6629400" y="4379913"/>
              <a:ext cx="1295400" cy="1295400"/>
            </a:xfrm>
            <a:prstGeom prst="irregularSeal1">
              <a:avLst/>
            </a:prstGeom>
            <a:solidFill>
              <a:srgbClr val="ED001D"/>
            </a:solidFill>
            <a:ln w="38100">
              <a:solidFill>
                <a:srgbClr val="FF64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ATP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030795" y="3389313"/>
              <a:ext cx="720726" cy="3003550"/>
              <a:chOff x="3169" y="2135"/>
              <a:chExt cx="454" cy="1892"/>
            </a:xfrm>
          </p:grpSpPr>
          <p:sp>
            <p:nvSpPr>
              <p:cNvPr id="27657" name="Rectangle 8"/>
              <p:cNvSpPr>
                <a:spLocks noChangeArrowheads="1"/>
              </p:cNvSpPr>
              <p:nvPr/>
            </p:nvSpPr>
            <p:spPr bwMode="auto">
              <a:xfrm>
                <a:off x="3204" y="2135"/>
                <a:ext cx="383" cy="212"/>
              </a:xfrm>
              <a:prstGeom prst="rect">
                <a:avLst/>
              </a:prstGeom>
              <a:solidFill>
                <a:srgbClr val="FFEA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1">
                    <a:solidFill>
                      <a:srgbClr val="CC0000"/>
                    </a:solidFill>
                  </a:rPr>
                  <a:t>low</a:t>
                </a:r>
                <a:endParaRPr lang="en-US" sz="28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7658" name="Rectangle 9"/>
              <p:cNvSpPr>
                <a:spLocks noChangeArrowheads="1"/>
              </p:cNvSpPr>
              <p:nvPr/>
            </p:nvSpPr>
            <p:spPr bwMode="auto">
              <a:xfrm>
                <a:off x="3169" y="3815"/>
                <a:ext cx="454" cy="212"/>
              </a:xfrm>
              <a:prstGeom prst="rect">
                <a:avLst/>
              </a:prstGeom>
              <a:solidFill>
                <a:srgbClr val="FFEA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1">
                    <a:solidFill>
                      <a:srgbClr val="CC0000"/>
                    </a:solidFill>
                  </a:rPr>
                  <a:t>high</a:t>
                </a:r>
                <a:endParaRPr lang="en-US" sz="28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7659" name="AutoShape 12"/>
              <p:cNvSpPr>
                <a:spLocks noChangeArrowheads="1"/>
              </p:cNvSpPr>
              <p:nvPr/>
            </p:nvSpPr>
            <p:spPr bwMode="auto">
              <a:xfrm>
                <a:off x="3302" y="2366"/>
                <a:ext cx="184" cy="1359"/>
              </a:xfrm>
              <a:prstGeom prst="downArrow">
                <a:avLst>
                  <a:gd name="adj1" fmla="val 35870"/>
                  <a:gd name="adj2" fmla="val 139682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9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ansport membran 7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689225"/>
            <a:ext cx="7935912" cy="3787775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366713"/>
            <a:ext cx="92964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  3 jenis transport aktif dari protein membran: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   </a:t>
            </a:r>
            <a:r>
              <a:rPr lang="en-US" sz="2000">
                <a:latin typeface="Comic Sans MS" pitchFamily="66" charset="0"/>
              </a:rPr>
              <a:t>1. Tranfer molekul melalui ikatan dengan protein carrier (“couple carrier”)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   2. Sistem pemompaan yang menggunakan ATP (“ATP-driven pump”)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   3. Sistem pemompaan yang menggunakan sinar (“light-driven pump”)</a:t>
            </a:r>
            <a:endParaRPr 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Definisi Membran Sel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Membungkus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sel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membatasi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sel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dari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lingkungan</a:t>
            </a:r>
            <a:r>
              <a:rPr lang="id-ID" sz="2800" dirty="0">
                <a:latin typeface="Comic Sans MS" pitchFamily="66" charset="0"/>
                <a:sym typeface="Wingdings" pitchFamily="2" charset="2"/>
              </a:rPr>
              <a:t> 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memelihara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perbedaan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esential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antara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sitoplasma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2800" dirty="0" smtClean="0">
                <a:latin typeface="Comic Sans MS" pitchFamily="66" charset="0"/>
                <a:sym typeface="Wingdings" pitchFamily="2" charset="2"/>
              </a:rPr>
              <a:t>&amp;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lingkungan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>
                <a:latin typeface="Comic Sans MS" pitchFamily="66" charset="0"/>
                <a:sym typeface="Wingdings" pitchFamily="2" charset="2"/>
              </a:rPr>
              <a:t>ekstraseluler</a:t>
            </a:r>
            <a:endParaRPr lang="en-US" sz="2800" dirty="0">
              <a:latin typeface="Comic Sans MS" pitchFamily="66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Membungkus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organel-organel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sel</a:t>
            </a:r>
            <a:r>
              <a:rPr lang="id-ID" sz="28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omic Sans MS" pitchFamily="66" charset="0"/>
              </a:rPr>
              <a:t>memelihara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perbedaan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karakteristiknya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sitoplasma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9693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ransport membran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86200"/>
            <a:ext cx="7772400" cy="2540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62000" y="76200"/>
            <a:ext cx="8001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■ </a:t>
            </a:r>
            <a:r>
              <a:rPr lang="en-US" sz="2000">
                <a:latin typeface="Comic Sans MS" pitchFamily="66" charset="0"/>
              </a:rPr>
              <a:t>ada 3 tipe transport yang diperantarai oleh protein “carrier”: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1. Uniport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   Transport sederhana suatu molekul dari sisi membran yang               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   satu ke sisi yang lain.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2. Simport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   Tranfer suatu molekul tergantung dari molekul yang lain dalam       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   arah yang sama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3. Antiport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   Tranfer suatu molekul tergantung dari molekul yang lain 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     dengan arah yang saling berbeda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7452073"/>
              </p:ext>
            </p:extLst>
          </p:nvPr>
        </p:nvGraphicFramePr>
        <p:xfrm>
          <a:off x="228600" y="152400"/>
          <a:ext cx="868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5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Endocytosis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3000" y="2133600"/>
            <a:ext cx="6934200" cy="4114800"/>
          </a:xfrm>
        </p:spPr>
        <p:txBody>
          <a:bodyPr/>
          <a:lstStyle/>
          <a:p>
            <a:r>
              <a:rPr lang="id-ID" dirty="0" smtClean="0"/>
              <a:t>Proses pengambilan material dr luar sel</a:t>
            </a:r>
          </a:p>
          <a:p>
            <a:r>
              <a:rPr lang="id-ID" dirty="0" smtClean="0"/>
              <a:t>Tahapan: membran mengalami invaginasi </a:t>
            </a:r>
            <a:r>
              <a:rPr lang="id-ID" dirty="0" smtClean="0">
                <a:sym typeface="Wingdings" pitchFamily="2" charset="2"/>
              </a:rPr>
              <a:t> membentuk kantong yg mliputi materi dr ekstra sel  membran membentuk vesikel  vesikel terlepas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2" name="Picture 4" descr="http://upload.wikimedia.org/wikipedia/commons/thumb/1/1a/Endocytosis_types.svg/672px-Endocytosis_typ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Exocytosis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229600" cy="4114800"/>
          </a:xfrm>
        </p:spPr>
        <p:txBody>
          <a:bodyPr/>
          <a:lstStyle/>
          <a:p>
            <a:r>
              <a:rPr lang="id-ID" dirty="0" smtClean="0"/>
              <a:t>Proses pengeluaran material dr vesikel sekretori/granul ke luar sel</a:t>
            </a:r>
          </a:p>
          <a:p>
            <a:r>
              <a:rPr lang="id-ID" dirty="0" smtClean="0"/>
              <a:t>Tahapan: pendekatan vesikel pd membran sel </a:t>
            </a:r>
            <a:r>
              <a:rPr lang="id-ID" dirty="0" smtClean="0">
                <a:sym typeface="Wingdings" pitchFamily="2" charset="2"/>
              </a:rPr>
              <a:t> fusi membran  membran sel pecah  isi vesikel dikeluarkan ke luar sel 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5" y="4038600"/>
            <a:ext cx="7620000" cy="26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26" descr="phagocyt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905000"/>
          </a:xfrm>
        </p:spPr>
        <p:txBody>
          <a:bodyPr/>
          <a:lstStyle/>
          <a:p>
            <a:r>
              <a:rPr lang="id-ID" sz="7200" dirty="0" smtClean="0">
                <a:solidFill>
                  <a:schemeClr val="bg1"/>
                </a:solidFill>
              </a:rPr>
              <a:t>Thank You </a:t>
            </a:r>
            <a:endParaRPr lang="id-ID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9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Fungsi Membran Sel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 err="1">
                <a:cs typeface="Arial" charset="0"/>
              </a:rPr>
              <a:t>Membatasi</a:t>
            </a:r>
            <a:r>
              <a:rPr lang="en-US" sz="2400" dirty="0">
                <a:cs typeface="Arial" charset="0"/>
              </a:rPr>
              <a:t> </a:t>
            </a:r>
            <a:r>
              <a:rPr lang="id-ID" sz="2400" dirty="0" smtClean="0">
                <a:cs typeface="Arial" charset="0"/>
              </a:rPr>
              <a:t>&amp; mengisolasi </a:t>
            </a:r>
            <a:r>
              <a:rPr lang="en-US" sz="2400" dirty="0" err="1" smtClean="0">
                <a:cs typeface="Arial" charset="0"/>
              </a:rPr>
              <a:t>sel</a:t>
            </a:r>
            <a:r>
              <a:rPr lang="id-ID" sz="2400" dirty="0" smtClean="0">
                <a:cs typeface="Arial" charset="0"/>
              </a:rPr>
              <a:t>/organel</a:t>
            </a:r>
            <a:endParaRPr lang="en-US" sz="2400" dirty="0">
              <a:cs typeface="Arial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cs typeface="Arial" charset="0"/>
              </a:rPr>
              <a:t>Mengontrol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lalu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lintas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zat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keluar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masuk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sel</a:t>
            </a:r>
            <a:endParaRPr lang="id-ID" sz="2400" dirty="0" smtClean="0">
              <a:cs typeface="Arial" charset="0"/>
            </a:endParaRPr>
          </a:p>
          <a:p>
            <a:pPr>
              <a:buFontTx/>
              <a:buChar char="-"/>
            </a:pPr>
            <a:r>
              <a:rPr lang="id-ID" sz="2400" dirty="0" smtClean="0">
                <a:cs typeface="Arial" charset="0"/>
              </a:rPr>
              <a:t>Menerima sinyal ekstraseluler &amp; meneruskannya ke dlm sel atau mengirimkan sinyal</a:t>
            </a:r>
          </a:p>
          <a:p>
            <a:pPr>
              <a:buFontTx/>
              <a:buChar char="-"/>
            </a:pPr>
            <a:r>
              <a:rPr lang="id-ID" sz="2400" dirty="0" smtClean="0">
                <a:cs typeface="Arial" charset="0"/>
              </a:rPr>
              <a:t>Katalis enzimatik dr reaksi2 yg terjadi pd permukaan yg dibatasi oleh lemak dan air</a:t>
            </a:r>
          </a:p>
          <a:p>
            <a:pPr>
              <a:buFontTx/>
              <a:buChar char="-"/>
            </a:pPr>
            <a:r>
              <a:rPr lang="en-US" sz="2400" dirty="0">
                <a:cs typeface="Arial" charset="0"/>
              </a:rPr>
              <a:t>Media </a:t>
            </a:r>
            <a:r>
              <a:rPr lang="en-US" sz="2400" dirty="0" err="1">
                <a:cs typeface="Arial" charset="0"/>
              </a:rPr>
              <a:t>komunikasi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sel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dengan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lingkungan</a:t>
            </a:r>
            <a:endParaRPr lang="en-US" sz="2400" dirty="0">
              <a:cs typeface="Arial" charset="0"/>
            </a:endParaRPr>
          </a:p>
          <a:p>
            <a:pPr>
              <a:buFontTx/>
              <a:buChar char="-"/>
            </a:pPr>
            <a:r>
              <a:rPr lang="id-ID" sz="2400" dirty="0" smtClean="0">
                <a:cs typeface="Arial" charset="0"/>
              </a:rPr>
              <a:t>Memperkokoh sitoskeleton utk mendapatkan bentuk sel/organel &amp; utk memungkinkan proses pergerakan</a:t>
            </a:r>
          </a:p>
          <a:p>
            <a:pPr>
              <a:buFontTx/>
              <a:buChar char="-"/>
            </a:pPr>
            <a:endParaRPr lang="en-US" sz="2400" dirty="0">
              <a:cs typeface="Arial" charset="0"/>
            </a:endParaRPr>
          </a:p>
          <a:p>
            <a:pPr>
              <a:buFontTx/>
              <a:buChar char="-"/>
            </a:pPr>
            <a:endParaRPr lang="en-US" dirty="0">
              <a:cs typeface="Arial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30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Struktur Membran Sel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Lapisan rangkap molekul lemak </a:t>
            </a:r>
            <a:r>
              <a:rPr lang="id-ID" sz="2400" dirty="0" smtClean="0">
                <a:sym typeface="Wingdings" pitchFamily="2" charset="2"/>
              </a:rPr>
              <a:t> lipid bilayer</a:t>
            </a:r>
          </a:p>
          <a:p>
            <a:r>
              <a:rPr lang="id-ID" sz="2400" dirty="0" smtClean="0">
                <a:sym typeface="Wingdings" pitchFamily="2" charset="2"/>
              </a:rPr>
              <a:t>Protein  tertanam &amp; di permukaan</a:t>
            </a:r>
          </a:p>
          <a:p>
            <a:r>
              <a:rPr lang="id-ID" sz="2400" dirty="0" smtClean="0">
                <a:sym typeface="Wingdings" pitchFamily="2" charset="2"/>
              </a:rPr>
              <a:t>Beberapa mengandung KH</a:t>
            </a:r>
            <a:endParaRPr lang="id-ID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97288"/>
            <a:ext cx="8382000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1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Lemak Membran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638800" cy="4114800"/>
          </a:xfrm>
        </p:spPr>
        <p:txBody>
          <a:bodyPr/>
          <a:lstStyle/>
          <a:p>
            <a:r>
              <a:rPr lang="id-ID" dirty="0" smtClean="0"/>
              <a:t>Bersifat ampifatik </a:t>
            </a:r>
            <a:r>
              <a:rPr lang="id-ID" dirty="0" smtClean="0">
                <a:sym typeface="Wingdings" pitchFamily="2" charset="2"/>
              </a:rPr>
              <a:t> hidrofobik &amp; hidrofilik</a:t>
            </a:r>
          </a:p>
          <a:p>
            <a:r>
              <a:rPr lang="id-ID" dirty="0" smtClean="0">
                <a:sym typeface="Wingdings" pitchFamily="2" charset="2"/>
              </a:rPr>
              <a:t>Terdiri dari: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/>
              <a:t>Fosfolipid </a:t>
            </a:r>
            <a:r>
              <a:rPr lang="id-ID" dirty="0" smtClean="0">
                <a:sym typeface="Wingdings" pitchFamily="2" charset="2"/>
              </a:rPr>
              <a:t> terutama fosfogliserida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>
                <a:sym typeface="Wingdings" pitchFamily="2" charset="2"/>
              </a:rPr>
              <a:t>Glikolipid  lipid yang mengikat KH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>
                <a:sym typeface="Wingdings" pitchFamily="2" charset="2"/>
              </a:rPr>
              <a:t>Sterol  kolesterol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>
                <a:sym typeface="Wingdings" pitchFamily="2" charset="2"/>
              </a:rPr>
              <a:t>Asam lemak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0" y="2352759"/>
            <a:ext cx="3962400" cy="367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8"/>
          <p:cNvSpPr txBox="1">
            <a:spLocks noChangeArrowheads="1"/>
          </p:cNvSpPr>
          <p:nvPr/>
        </p:nvSpPr>
        <p:spPr bwMode="auto">
          <a:xfrm>
            <a:off x="152400" y="1524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Membran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sel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terdiri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molekul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lain yang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tertanam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matrik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charset="0"/>
              </a:rPr>
              <a:t>fluida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bilayer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lipid</a:t>
            </a:r>
            <a:r>
              <a:rPr lang="id-ID" sz="24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 model mozaik fluida</a:t>
            </a:r>
          </a:p>
          <a:p>
            <a:r>
              <a:rPr lang="en-US" sz="2400" dirty="0" smtClean="0"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15363" name="Rectangle 27"/>
          <p:cNvSpPr>
            <a:spLocks noChangeArrowheads="1"/>
          </p:cNvSpPr>
          <p:nvPr/>
        </p:nvSpPr>
        <p:spPr bwMode="auto">
          <a:xfrm>
            <a:off x="152400" y="1397000"/>
            <a:ext cx="8534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chemeClr val="bg1"/>
                </a:solidFill>
              </a:rPr>
              <a:t>FLUID- </a:t>
            </a:r>
            <a:r>
              <a:rPr lang="en-GB" sz="2400" dirty="0" err="1">
                <a:solidFill>
                  <a:schemeClr val="bg1"/>
                </a:solidFill>
              </a:rPr>
              <a:t>karena</a:t>
            </a:r>
            <a:r>
              <a:rPr lang="en-GB" sz="2400" dirty="0">
                <a:solidFill>
                  <a:schemeClr val="bg1"/>
                </a:solidFill>
              </a:rPr>
              <a:t> phospholipid </a:t>
            </a:r>
            <a:r>
              <a:rPr lang="en-GB" sz="2400" dirty="0" err="1">
                <a:solidFill>
                  <a:schemeClr val="bg1"/>
                </a:solidFill>
              </a:rPr>
              <a:t>dan</a:t>
            </a:r>
            <a:r>
              <a:rPr lang="en-GB" sz="2400" dirty="0">
                <a:solidFill>
                  <a:schemeClr val="bg1"/>
                </a:solidFill>
              </a:rPr>
              <a:t> protein </a:t>
            </a:r>
            <a:r>
              <a:rPr lang="en-GB" sz="2400" dirty="0" err="1">
                <a:solidFill>
                  <a:schemeClr val="bg1"/>
                </a:solidFill>
              </a:rPr>
              <a:t>dapat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bergerak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bebas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dalam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lapisan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seakan-akan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spt </a:t>
            </a:r>
            <a:r>
              <a:rPr lang="en-GB" sz="2400" dirty="0" err="1" smtClean="0">
                <a:solidFill>
                  <a:schemeClr val="bg1"/>
                </a:solidFill>
              </a:rPr>
              <a:t>cairan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chemeClr val="bg1"/>
                </a:solidFill>
              </a:rPr>
              <a:t>MOSAIC- </a:t>
            </a:r>
            <a:r>
              <a:rPr lang="en-GB" sz="2400" dirty="0" err="1">
                <a:solidFill>
                  <a:schemeClr val="bg1"/>
                </a:solidFill>
              </a:rPr>
              <a:t>karena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pola</a:t>
            </a:r>
            <a:r>
              <a:rPr lang="en-GB" sz="2400" dirty="0">
                <a:solidFill>
                  <a:schemeClr val="bg1"/>
                </a:solidFill>
              </a:rPr>
              <a:t> yang </a:t>
            </a:r>
            <a:r>
              <a:rPr lang="en-GB" sz="2400" dirty="0" err="1">
                <a:solidFill>
                  <a:schemeClr val="bg1"/>
                </a:solidFill>
              </a:rPr>
              <a:t>dihasilkan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oleh</a:t>
            </a:r>
            <a:r>
              <a:rPr lang="en-GB" sz="2400" dirty="0">
                <a:solidFill>
                  <a:schemeClr val="bg1"/>
                </a:solidFill>
              </a:rPr>
              <a:t> protein </a:t>
            </a:r>
            <a:r>
              <a:rPr lang="en-GB" sz="2400" dirty="0" err="1">
                <a:solidFill>
                  <a:schemeClr val="bg1"/>
                </a:solidFill>
              </a:rPr>
              <a:t>tersebar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membran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dilihat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dari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atas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364" name="Picture 4" descr="cellmemb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65450"/>
            <a:ext cx="61722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Fosfolipid Bilayer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4114800" cy="4114800"/>
          </a:xfrm>
        </p:spPr>
        <p:txBody>
          <a:bodyPr/>
          <a:lstStyle/>
          <a:p>
            <a:r>
              <a:rPr lang="id-ID" dirty="0" smtClean="0"/>
              <a:t>Bagian luar (kepala) </a:t>
            </a:r>
            <a:r>
              <a:rPr lang="id-ID" dirty="0" smtClean="0">
                <a:sym typeface="Wingdings" pitchFamily="2" charset="2"/>
              </a:rPr>
              <a:t> hidrofilik</a:t>
            </a:r>
          </a:p>
          <a:p>
            <a:r>
              <a:rPr lang="id-ID" dirty="0" smtClean="0">
                <a:sym typeface="Wingdings" pitchFamily="2" charset="2"/>
              </a:rPr>
              <a:t>Bagian dalam (ekor)  hidrofobik 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72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536440" cy="26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18161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2600"/>
            <a:ext cx="167005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Protein Membran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25540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2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 b="5307"/>
          <a:stretch/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_0218 PowerPlugs Templates for PowerPoint">
  <a:themeElements>
    <a:clrScheme name="TR_0218 PowerPlugs Templates for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_0218 PowerPlugs Templates for PowerPoi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R_0218 PowerPlugs Templates for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218 PowerPlugs Templates for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218 PowerPlugs Templates for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218 PowerPlugs Templates for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218 PowerPlugs Templates for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218 PowerPlugs Templates for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218 PowerPlugs Templates for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218 PowerPlugs Templates for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218 PowerPlugs Templates for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218 PowerPlugs Templates for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218 PowerPlugs Templates for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218 PowerPlugs Templates for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TR_0218_CrystalGraphics.com_PowerPoint_Templates_trial</Template>
  <TotalTime>281</TotalTime>
  <Words>804</Words>
  <Application>Microsoft Office PowerPoint</Application>
  <PresentationFormat>On-screen Show (4:3)</PresentationFormat>
  <Paragraphs>138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TR_0218 PowerPlugs Templates for PowerPoint</vt:lpstr>
      <vt:lpstr>STRUKTUR MEMBRAN SEL</vt:lpstr>
      <vt:lpstr>Definisi Membran Sel</vt:lpstr>
      <vt:lpstr>Fungsi Membran Sel</vt:lpstr>
      <vt:lpstr>Struktur Membran Sel</vt:lpstr>
      <vt:lpstr>Lemak Membran </vt:lpstr>
      <vt:lpstr>PowerPoint Presentation</vt:lpstr>
      <vt:lpstr>Fosfolipid Bilayer</vt:lpstr>
      <vt:lpstr>Protein Membran</vt:lpstr>
      <vt:lpstr>PowerPoint Presentation</vt:lpstr>
      <vt:lpstr>Permeabilitas Membran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Facillitated Diffusion </vt:lpstr>
      <vt:lpstr>PowerPoint Presentation</vt:lpstr>
      <vt:lpstr>PowerPoint Presentation</vt:lpstr>
      <vt:lpstr>PowerPoint Presentation</vt:lpstr>
      <vt:lpstr>PowerPoint Presentation</vt:lpstr>
      <vt:lpstr>Endocytosis</vt:lpstr>
      <vt:lpstr>PowerPoint Presentation</vt:lpstr>
      <vt:lpstr>Exocytosis </vt:lpstr>
      <vt:lpstr>PowerPoint Presentation</vt:lpstr>
      <vt:lpstr>Thank You </vt:lpstr>
    </vt:vector>
  </TitlesOfParts>
  <Company>LSM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 MEMBRAN SEL</dc:title>
  <dc:creator>Administrator</dc:creator>
  <cp:lastModifiedBy>Mute</cp:lastModifiedBy>
  <cp:revision>32</cp:revision>
  <dcterms:created xsi:type="dcterms:W3CDTF">2010-01-28T04:53:39Z</dcterms:created>
  <dcterms:modified xsi:type="dcterms:W3CDTF">2014-01-27T16:59:47Z</dcterms:modified>
</cp:coreProperties>
</file>