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7" r:id="rId9"/>
    <p:sldId id="265" r:id="rId10"/>
    <p:sldId id="266" r:id="rId11"/>
    <p:sldId id="268" r:id="rId12"/>
    <p:sldId id="258" r:id="rId13"/>
    <p:sldId id="283" r:id="rId14"/>
    <p:sldId id="281" r:id="rId15"/>
    <p:sldId id="282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444C0-76D1-424D-ABEA-877C680E78E9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AA1AD0F-0967-4408-A64B-6AE44F836711}">
      <dgm:prSet phldrT="[Text]"/>
      <dgm:spPr/>
      <dgm:t>
        <a:bodyPr/>
        <a:lstStyle/>
        <a:p>
          <a:r>
            <a:rPr lang="id-ID" dirty="0" smtClean="0"/>
            <a:t>Keragaman</a:t>
          </a:r>
          <a:endParaRPr lang="id-ID" dirty="0"/>
        </a:p>
      </dgm:t>
    </dgm:pt>
    <dgm:pt modelId="{5996DE8F-6954-475B-BA8B-D1172B98F71A}" type="parTrans" cxnId="{E75FD3AF-BBA4-4655-A812-68B98E4AF076}">
      <dgm:prSet/>
      <dgm:spPr/>
      <dgm:t>
        <a:bodyPr/>
        <a:lstStyle/>
        <a:p>
          <a:endParaRPr lang="id-ID"/>
        </a:p>
      </dgm:t>
    </dgm:pt>
    <dgm:pt modelId="{EAE2B557-AABD-4C8B-B2AA-B7694D69B5BB}" type="sibTrans" cxnId="{E75FD3AF-BBA4-4655-A812-68B98E4AF076}">
      <dgm:prSet/>
      <dgm:spPr/>
      <dgm:t>
        <a:bodyPr/>
        <a:lstStyle/>
        <a:p>
          <a:endParaRPr lang="id-ID"/>
        </a:p>
      </dgm:t>
    </dgm:pt>
    <dgm:pt modelId="{B099BED5-10C8-482F-9728-446C1FDFA6C0}">
      <dgm:prSet phldrT="[Text]"/>
      <dgm:spPr/>
      <dgm:t>
        <a:bodyPr/>
        <a:lstStyle/>
        <a:p>
          <a:r>
            <a:rPr lang="id-ID" dirty="0" smtClean="0"/>
            <a:t>Kesetaraan</a:t>
          </a:r>
          <a:endParaRPr lang="id-ID" dirty="0"/>
        </a:p>
      </dgm:t>
    </dgm:pt>
    <dgm:pt modelId="{7BD3F4D8-4F9E-4F25-AD70-380318DDAA20}" type="parTrans" cxnId="{EC383D49-A04C-461B-B37F-9ACEBF4AC76D}">
      <dgm:prSet/>
      <dgm:spPr/>
      <dgm:t>
        <a:bodyPr/>
        <a:lstStyle/>
        <a:p>
          <a:endParaRPr lang="id-ID"/>
        </a:p>
      </dgm:t>
    </dgm:pt>
    <dgm:pt modelId="{A39FAF10-0BD9-47C0-879A-6DC3B70EEF4B}" type="sibTrans" cxnId="{EC383D49-A04C-461B-B37F-9ACEBF4AC76D}">
      <dgm:prSet/>
      <dgm:spPr/>
      <dgm:t>
        <a:bodyPr/>
        <a:lstStyle/>
        <a:p>
          <a:endParaRPr lang="id-ID"/>
        </a:p>
      </dgm:t>
    </dgm:pt>
    <dgm:pt modelId="{D4164DAF-0640-43AD-B610-AC10461F87B1}" type="pres">
      <dgm:prSet presAssocID="{980444C0-76D1-424D-ABEA-877C680E78E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56BE5F0-B99F-4905-9883-EBE173E71B41}" type="pres">
      <dgm:prSet presAssocID="{980444C0-76D1-424D-ABEA-877C680E78E9}" presName="divider" presStyleLbl="fgShp" presStyleIdx="0" presStyleCnt="1" custScaleY="239311"/>
      <dgm:spPr/>
    </dgm:pt>
    <dgm:pt modelId="{DCF75C07-814B-4EAF-905A-A151334F3F26}" type="pres">
      <dgm:prSet presAssocID="{CAA1AD0F-0967-4408-A64B-6AE44F836711}" presName="downArrow" presStyleLbl="node1" presStyleIdx="0" presStyleCnt="2"/>
      <dgm:spPr/>
    </dgm:pt>
    <dgm:pt modelId="{6A2C7F34-F32E-426E-9D4E-00FE797DBC1F}" type="pres">
      <dgm:prSet presAssocID="{CAA1AD0F-0967-4408-A64B-6AE44F836711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CC4BEBC-6E81-432B-8BDC-AC2BC6099D59}" type="pres">
      <dgm:prSet presAssocID="{B099BED5-10C8-482F-9728-446C1FDFA6C0}" presName="upArrow" presStyleLbl="node1" presStyleIdx="1" presStyleCnt="2"/>
      <dgm:spPr/>
    </dgm:pt>
    <dgm:pt modelId="{F84A587C-49F4-4F44-A26F-41F435C936EC}" type="pres">
      <dgm:prSet presAssocID="{B099BED5-10C8-482F-9728-446C1FDFA6C0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C383D49-A04C-461B-B37F-9ACEBF4AC76D}" srcId="{980444C0-76D1-424D-ABEA-877C680E78E9}" destId="{B099BED5-10C8-482F-9728-446C1FDFA6C0}" srcOrd="1" destOrd="0" parTransId="{7BD3F4D8-4F9E-4F25-AD70-380318DDAA20}" sibTransId="{A39FAF10-0BD9-47C0-879A-6DC3B70EEF4B}"/>
    <dgm:cxn modelId="{9F46F8E5-AAD7-47F4-A9E9-C308BDC15FE2}" type="presOf" srcId="{B099BED5-10C8-482F-9728-446C1FDFA6C0}" destId="{F84A587C-49F4-4F44-A26F-41F435C936EC}" srcOrd="0" destOrd="0" presId="urn:microsoft.com/office/officeart/2005/8/layout/arrow3"/>
    <dgm:cxn modelId="{350AD200-9BCE-4892-B475-CCAF10FD1F6B}" type="presOf" srcId="{CAA1AD0F-0967-4408-A64B-6AE44F836711}" destId="{6A2C7F34-F32E-426E-9D4E-00FE797DBC1F}" srcOrd="0" destOrd="0" presId="urn:microsoft.com/office/officeart/2005/8/layout/arrow3"/>
    <dgm:cxn modelId="{B2E8671C-3826-4CB5-9966-4839568CD2E3}" type="presOf" srcId="{980444C0-76D1-424D-ABEA-877C680E78E9}" destId="{D4164DAF-0640-43AD-B610-AC10461F87B1}" srcOrd="0" destOrd="0" presId="urn:microsoft.com/office/officeart/2005/8/layout/arrow3"/>
    <dgm:cxn modelId="{E75FD3AF-BBA4-4655-A812-68B98E4AF076}" srcId="{980444C0-76D1-424D-ABEA-877C680E78E9}" destId="{CAA1AD0F-0967-4408-A64B-6AE44F836711}" srcOrd="0" destOrd="0" parTransId="{5996DE8F-6954-475B-BA8B-D1172B98F71A}" sibTransId="{EAE2B557-AABD-4C8B-B2AA-B7694D69B5BB}"/>
    <dgm:cxn modelId="{C52384B7-2A9F-4408-901E-6D344CAD1333}" type="presParOf" srcId="{D4164DAF-0640-43AD-B610-AC10461F87B1}" destId="{C56BE5F0-B99F-4905-9883-EBE173E71B41}" srcOrd="0" destOrd="0" presId="urn:microsoft.com/office/officeart/2005/8/layout/arrow3"/>
    <dgm:cxn modelId="{9100B78C-9959-48FF-A46B-F056792BE3D0}" type="presParOf" srcId="{D4164DAF-0640-43AD-B610-AC10461F87B1}" destId="{DCF75C07-814B-4EAF-905A-A151334F3F26}" srcOrd="1" destOrd="0" presId="urn:microsoft.com/office/officeart/2005/8/layout/arrow3"/>
    <dgm:cxn modelId="{735C7673-8F62-4AB9-A2B1-6C232D4AD2A1}" type="presParOf" srcId="{D4164DAF-0640-43AD-B610-AC10461F87B1}" destId="{6A2C7F34-F32E-426E-9D4E-00FE797DBC1F}" srcOrd="2" destOrd="0" presId="urn:microsoft.com/office/officeart/2005/8/layout/arrow3"/>
    <dgm:cxn modelId="{1A633C9A-4DEB-45CF-86A1-B2877CBF4237}" type="presParOf" srcId="{D4164DAF-0640-43AD-B610-AC10461F87B1}" destId="{BCC4BEBC-6E81-432B-8BDC-AC2BC6099D59}" srcOrd="3" destOrd="0" presId="urn:microsoft.com/office/officeart/2005/8/layout/arrow3"/>
    <dgm:cxn modelId="{0B2E64A7-F25D-4535-A016-F04FB012672A}" type="presParOf" srcId="{D4164DAF-0640-43AD-B610-AC10461F87B1}" destId="{F84A587C-49F4-4F44-A26F-41F435C936E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5661BD-48D4-48C4-99D1-2042C5488864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F0F42804-433A-4866-AEC4-BBD06C21AA3B}">
      <dgm:prSet phldrT="[Text]"/>
      <dgm:spPr/>
      <dgm:t>
        <a:bodyPr/>
        <a:lstStyle/>
        <a:p>
          <a:r>
            <a:rPr lang="id-ID" dirty="0" smtClean="0"/>
            <a:t>Pribadi</a:t>
          </a:r>
          <a:endParaRPr lang="id-ID" dirty="0"/>
        </a:p>
      </dgm:t>
    </dgm:pt>
    <dgm:pt modelId="{FD718572-E5E2-4EBE-BDB6-FCF331D4F38B}" type="parTrans" cxnId="{CA6E8771-2C7F-4B62-B531-44B3D1B565F6}">
      <dgm:prSet/>
      <dgm:spPr/>
      <dgm:t>
        <a:bodyPr/>
        <a:lstStyle/>
        <a:p>
          <a:endParaRPr lang="id-ID"/>
        </a:p>
      </dgm:t>
    </dgm:pt>
    <dgm:pt modelId="{B7BC68FA-2984-4590-87A5-177AA0109A92}" type="sibTrans" cxnId="{CA6E8771-2C7F-4B62-B531-44B3D1B565F6}">
      <dgm:prSet/>
      <dgm:spPr/>
      <dgm:t>
        <a:bodyPr/>
        <a:lstStyle/>
        <a:p>
          <a:endParaRPr lang="id-ID"/>
        </a:p>
      </dgm:t>
    </dgm:pt>
    <dgm:pt modelId="{D14F0714-0852-455C-AB1D-B90E0A08C91F}">
      <dgm:prSet phldrT="[Text]"/>
      <dgm:spPr/>
      <dgm:t>
        <a:bodyPr/>
        <a:lstStyle/>
        <a:p>
          <a:r>
            <a:rPr lang="id-ID" dirty="0" smtClean="0"/>
            <a:t>Cita-Cita</a:t>
          </a:r>
          <a:endParaRPr lang="id-ID" dirty="0"/>
        </a:p>
      </dgm:t>
    </dgm:pt>
    <dgm:pt modelId="{A877388E-B004-43D3-B200-C71CA586D45F}" type="parTrans" cxnId="{176FF76A-2018-401B-B2CB-5C451EFD5BEC}">
      <dgm:prSet/>
      <dgm:spPr/>
      <dgm:t>
        <a:bodyPr/>
        <a:lstStyle/>
        <a:p>
          <a:endParaRPr lang="id-ID"/>
        </a:p>
      </dgm:t>
    </dgm:pt>
    <dgm:pt modelId="{0CED490D-2C5E-4B84-80F9-2C64BEC60D30}" type="sibTrans" cxnId="{176FF76A-2018-401B-B2CB-5C451EFD5BEC}">
      <dgm:prSet/>
      <dgm:spPr/>
      <dgm:t>
        <a:bodyPr/>
        <a:lstStyle/>
        <a:p>
          <a:endParaRPr lang="id-ID"/>
        </a:p>
      </dgm:t>
    </dgm:pt>
    <dgm:pt modelId="{BC8AA396-87F7-4187-9BD7-895ABE0D2DA1}">
      <dgm:prSet phldrT="[Text]"/>
      <dgm:spPr/>
      <dgm:t>
        <a:bodyPr/>
        <a:lstStyle/>
        <a:p>
          <a:r>
            <a:rPr lang="id-ID" dirty="0" smtClean="0"/>
            <a:t>Perilaku</a:t>
          </a:r>
          <a:endParaRPr lang="id-ID" dirty="0"/>
        </a:p>
      </dgm:t>
    </dgm:pt>
    <dgm:pt modelId="{E8B93C55-6B46-4365-83F5-496DFA3C0A18}" type="parTrans" cxnId="{11F83FC9-1D62-4D23-A0E2-22BD53F1D4D6}">
      <dgm:prSet/>
      <dgm:spPr/>
      <dgm:t>
        <a:bodyPr/>
        <a:lstStyle/>
        <a:p>
          <a:endParaRPr lang="id-ID"/>
        </a:p>
      </dgm:t>
    </dgm:pt>
    <dgm:pt modelId="{D9F30C52-DE38-424C-B291-3C7DBF7B6FE9}" type="sibTrans" cxnId="{11F83FC9-1D62-4D23-A0E2-22BD53F1D4D6}">
      <dgm:prSet/>
      <dgm:spPr/>
      <dgm:t>
        <a:bodyPr/>
        <a:lstStyle/>
        <a:p>
          <a:endParaRPr lang="id-ID"/>
        </a:p>
      </dgm:t>
    </dgm:pt>
    <dgm:pt modelId="{4B35C7E3-A191-4F4B-8197-CAA991C43B49}">
      <dgm:prSet phldrT="[Text]"/>
      <dgm:spPr/>
      <dgm:t>
        <a:bodyPr/>
        <a:lstStyle/>
        <a:p>
          <a:r>
            <a:rPr lang="id-ID" dirty="0" smtClean="0"/>
            <a:t>Umum</a:t>
          </a:r>
          <a:endParaRPr lang="id-ID" dirty="0"/>
        </a:p>
      </dgm:t>
    </dgm:pt>
    <dgm:pt modelId="{CE03A22A-6B79-44B9-A4E1-EDC9DA9ABF82}" type="parTrans" cxnId="{6A6AEA21-B746-4471-BDAC-9CF110E455BC}">
      <dgm:prSet/>
      <dgm:spPr/>
      <dgm:t>
        <a:bodyPr/>
        <a:lstStyle/>
        <a:p>
          <a:endParaRPr lang="id-ID"/>
        </a:p>
      </dgm:t>
    </dgm:pt>
    <dgm:pt modelId="{CB4B51F9-0D27-43DC-A612-311EB07E59B4}" type="sibTrans" cxnId="{6A6AEA21-B746-4471-BDAC-9CF110E455BC}">
      <dgm:prSet/>
      <dgm:spPr/>
      <dgm:t>
        <a:bodyPr/>
        <a:lstStyle/>
        <a:p>
          <a:endParaRPr lang="id-ID"/>
        </a:p>
      </dgm:t>
    </dgm:pt>
    <dgm:pt modelId="{C45E0C55-76F3-424E-8BEA-617B70E081A2}">
      <dgm:prSet phldrT="[Text]"/>
      <dgm:spPr/>
      <dgm:t>
        <a:bodyPr/>
        <a:lstStyle/>
        <a:p>
          <a:r>
            <a:rPr lang="id-ID" dirty="0" smtClean="0"/>
            <a:t>Adat IStiadat</a:t>
          </a:r>
          <a:endParaRPr lang="id-ID" dirty="0"/>
        </a:p>
      </dgm:t>
    </dgm:pt>
    <dgm:pt modelId="{C9D9F36A-6626-41A1-974B-7AD55AC29586}" type="parTrans" cxnId="{2A097DEC-E8F7-4B07-A85E-02AC72273F75}">
      <dgm:prSet/>
      <dgm:spPr/>
      <dgm:t>
        <a:bodyPr/>
        <a:lstStyle/>
        <a:p>
          <a:endParaRPr lang="id-ID"/>
        </a:p>
      </dgm:t>
    </dgm:pt>
    <dgm:pt modelId="{2770AC3F-83A8-4D31-832B-12EACBCDEE8E}" type="sibTrans" cxnId="{2A097DEC-E8F7-4B07-A85E-02AC72273F75}">
      <dgm:prSet/>
      <dgm:spPr/>
      <dgm:t>
        <a:bodyPr/>
        <a:lstStyle/>
        <a:p>
          <a:endParaRPr lang="id-ID"/>
        </a:p>
      </dgm:t>
    </dgm:pt>
    <dgm:pt modelId="{DB23DCD8-1A9C-4D9A-9165-AF235BA2DB3C}">
      <dgm:prSet phldrT="[Text]"/>
      <dgm:spPr/>
      <dgm:t>
        <a:bodyPr/>
        <a:lstStyle/>
        <a:p>
          <a:r>
            <a:rPr lang="id-ID" dirty="0" smtClean="0"/>
            <a:t>Ideologi</a:t>
          </a:r>
          <a:endParaRPr lang="id-ID" dirty="0"/>
        </a:p>
      </dgm:t>
    </dgm:pt>
    <dgm:pt modelId="{1F5C06E0-D8BE-4AA8-96FD-FCCB7AEB2B2A}" type="parTrans" cxnId="{83DB7D2D-3470-4C0D-8D38-82B021029B0B}">
      <dgm:prSet/>
      <dgm:spPr/>
      <dgm:t>
        <a:bodyPr/>
        <a:lstStyle/>
        <a:p>
          <a:endParaRPr lang="id-ID"/>
        </a:p>
      </dgm:t>
    </dgm:pt>
    <dgm:pt modelId="{09CA41C6-7E48-4C18-85AE-6BC9013DC45B}" type="sibTrans" cxnId="{83DB7D2D-3470-4C0D-8D38-82B021029B0B}">
      <dgm:prSet/>
      <dgm:spPr/>
      <dgm:t>
        <a:bodyPr/>
        <a:lstStyle/>
        <a:p>
          <a:endParaRPr lang="id-ID"/>
        </a:p>
      </dgm:t>
    </dgm:pt>
    <dgm:pt modelId="{A321F263-6A78-4B17-89A6-5B43926C9339}">
      <dgm:prSet phldrT="[Text]"/>
      <dgm:spPr/>
      <dgm:t>
        <a:bodyPr/>
        <a:lstStyle/>
        <a:p>
          <a:r>
            <a:rPr lang="id-ID" dirty="0" smtClean="0"/>
            <a:t>SARA</a:t>
          </a:r>
          <a:endParaRPr lang="id-ID" dirty="0"/>
        </a:p>
      </dgm:t>
    </dgm:pt>
    <dgm:pt modelId="{AC86B9AA-392C-4DE0-9630-A6D39D74EB45}" type="parTrans" cxnId="{9D75B3B3-A967-4E77-81B7-17F0680C108A}">
      <dgm:prSet/>
      <dgm:spPr/>
      <dgm:t>
        <a:bodyPr/>
        <a:lstStyle/>
        <a:p>
          <a:endParaRPr lang="id-ID"/>
        </a:p>
      </dgm:t>
    </dgm:pt>
    <dgm:pt modelId="{E2305A35-CFDE-40B4-9882-005F8B622AB1}" type="sibTrans" cxnId="{9D75B3B3-A967-4E77-81B7-17F0680C108A}">
      <dgm:prSet/>
      <dgm:spPr/>
      <dgm:t>
        <a:bodyPr/>
        <a:lstStyle/>
        <a:p>
          <a:endParaRPr lang="id-ID"/>
        </a:p>
      </dgm:t>
    </dgm:pt>
    <dgm:pt modelId="{E386C684-FC15-4132-AF08-D467F755529F}">
      <dgm:prSet/>
      <dgm:spPr/>
      <dgm:t>
        <a:bodyPr/>
        <a:lstStyle/>
        <a:p>
          <a:r>
            <a:rPr lang="id-ID" dirty="0" smtClean="0"/>
            <a:t>Minat</a:t>
          </a:r>
          <a:endParaRPr lang="id-ID" dirty="0"/>
        </a:p>
      </dgm:t>
    </dgm:pt>
    <dgm:pt modelId="{081484DC-7E03-4135-B771-C7A1F323AC00}" type="parTrans" cxnId="{F13CDDF5-822B-4D40-9FD0-186E2B05E3C0}">
      <dgm:prSet/>
      <dgm:spPr/>
      <dgm:t>
        <a:bodyPr/>
        <a:lstStyle/>
        <a:p>
          <a:endParaRPr lang="id-ID"/>
        </a:p>
      </dgm:t>
    </dgm:pt>
    <dgm:pt modelId="{66DE92A9-60F7-4E95-8CC8-6DF59AD37F80}" type="sibTrans" cxnId="{F13CDDF5-822B-4D40-9FD0-186E2B05E3C0}">
      <dgm:prSet/>
      <dgm:spPr/>
      <dgm:t>
        <a:bodyPr/>
        <a:lstStyle/>
        <a:p>
          <a:endParaRPr lang="id-ID"/>
        </a:p>
      </dgm:t>
    </dgm:pt>
    <dgm:pt modelId="{4CEE3F77-72C7-4889-AD06-DD74D9702072}" type="pres">
      <dgm:prSet presAssocID="{445661BD-48D4-48C4-99D1-2042C5488864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F2447F4-F4E0-4E94-8C02-6AB2772A2E5F}" type="pres">
      <dgm:prSet presAssocID="{445661BD-48D4-48C4-99D1-2042C5488864}" presName="dummyMaxCanvas" presStyleCnt="0"/>
      <dgm:spPr/>
    </dgm:pt>
    <dgm:pt modelId="{0925DF2A-63E5-4993-8D73-79D100455546}" type="pres">
      <dgm:prSet presAssocID="{445661BD-48D4-48C4-99D1-2042C5488864}" presName="parentComposite" presStyleCnt="0"/>
      <dgm:spPr/>
    </dgm:pt>
    <dgm:pt modelId="{A0055BE8-34C4-4599-91FC-9465A60AF2E0}" type="pres">
      <dgm:prSet presAssocID="{445661BD-48D4-48C4-99D1-2042C5488864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id-ID"/>
        </a:p>
      </dgm:t>
    </dgm:pt>
    <dgm:pt modelId="{B45CE2BF-3F34-4717-9719-4D1D357DDDB3}" type="pres">
      <dgm:prSet presAssocID="{445661BD-48D4-48C4-99D1-2042C5488864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id-ID"/>
        </a:p>
      </dgm:t>
    </dgm:pt>
    <dgm:pt modelId="{699C7555-49DF-4827-A16C-B5985B3E887A}" type="pres">
      <dgm:prSet presAssocID="{445661BD-48D4-48C4-99D1-2042C5488864}" presName="childrenComposite" presStyleCnt="0"/>
      <dgm:spPr/>
    </dgm:pt>
    <dgm:pt modelId="{5CC78B18-A327-405C-9EA2-34063BC4D4B1}" type="pres">
      <dgm:prSet presAssocID="{445661BD-48D4-48C4-99D1-2042C5488864}" presName="dummyMaxCanvas_ChildArea" presStyleCnt="0"/>
      <dgm:spPr/>
    </dgm:pt>
    <dgm:pt modelId="{A7A5164E-7DE5-4BB3-8278-3105BE8444DD}" type="pres">
      <dgm:prSet presAssocID="{445661BD-48D4-48C4-99D1-2042C5488864}" presName="fulcrum" presStyleLbl="alignAccFollowNode1" presStyleIdx="2" presStyleCnt="4"/>
      <dgm:spPr/>
    </dgm:pt>
    <dgm:pt modelId="{4D767143-5ABA-4E6B-9ABC-91AF2068AD10}" type="pres">
      <dgm:prSet presAssocID="{445661BD-48D4-48C4-99D1-2042C5488864}" presName="balance_33" presStyleLbl="alignAccFollowNode1" presStyleIdx="3" presStyleCnt="4">
        <dgm:presLayoutVars>
          <dgm:bulletEnabled val="1"/>
        </dgm:presLayoutVars>
      </dgm:prSet>
      <dgm:spPr/>
    </dgm:pt>
    <dgm:pt modelId="{7DB02822-5DEB-4A58-91B3-2BE35EBE34F1}" type="pres">
      <dgm:prSet presAssocID="{445661BD-48D4-48C4-99D1-2042C5488864}" presName="right_33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BC975C1-4AD0-4520-B178-41F69E158196}" type="pres">
      <dgm:prSet presAssocID="{445661BD-48D4-48C4-99D1-2042C5488864}" presName="right_33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6DA41A1-000F-4A60-A633-BA0C895AD279}" type="pres">
      <dgm:prSet presAssocID="{445661BD-48D4-48C4-99D1-2042C5488864}" presName="right_33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40DCA72-3436-40B7-AB47-71D3E917D544}" type="pres">
      <dgm:prSet presAssocID="{445661BD-48D4-48C4-99D1-2042C5488864}" presName="left_33_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F508F0-6F79-4D1A-AE95-F9DACF429ADA}" type="pres">
      <dgm:prSet presAssocID="{445661BD-48D4-48C4-99D1-2042C5488864}" presName="left_33_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F4679B-1DAC-4F71-AD03-3CBE6C5AA60B}" type="pres">
      <dgm:prSet presAssocID="{445661BD-48D4-48C4-99D1-2042C5488864}" presName="left_33_3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ED65E59-7D6D-4A32-BAC4-0E343C7F9339}" type="presOf" srcId="{F0F42804-433A-4866-AEC4-BBD06C21AA3B}" destId="{A0055BE8-34C4-4599-91FC-9465A60AF2E0}" srcOrd="0" destOrd="0" presId="urn:microsoft.com/office/officeart/2005/8/layout/balance1"/>
    <dgm:cxn modelId="{CA6E8771-2C7F-4B62-B531-44B3D1B565F6}" srcId="{445661BD-48D4-48C4-99D1-2042C5488864}" destId="{F0F42804-433A-4866-AEC4-BBD06C21AA3B}" srcOrd="0" destOrd="0" parTransId="{FD718572-E5E2-4EBE-BDB6-FCF331D4F38B}" sibTransId="{B7BC68FA-2984-4590-87A5-177AA0109A92}"/>
    <dgm:cxn modelId="{6A6AEA21-B746-4471-BDAC-9CF110E455BC}" srcId="{445661BD-48D4-48C4-99D1-2042C5488864}" destId="{4B35C7E3-A191-4F4B-8197-CAA991C43B49}" srcOrd="1" destOrd="0" parTransId="{CE03A22A-6B79-44B9-A4E1-EDC9DA9ABF82}" sibTransId="{CB4B51F9-0D27-43DC-A612-311EB07E59B4}"/>
    <dgm:cxn modelId="{176FF76A-2018-401B-B2CB-5C451EFD5BEC}" srcId="{F0F42804-433A-4866-AEC4-BBD06C21AA3B}" destId="{D14F0714-0852-455C-AB1D-B90E0A08C91F}" srcOrd="0" destOrd="0" parTransId="{A877388E-B004-43D3-B200-C71CA586D45F}" sibTransId="{0CED490D-2C5E-4B84-80F9-2C64BEC60D30}"/>
    <dgm:cxn modelId="{8D76423D-9826-4F7D-8615-8BA91011C4BD}" type="presOf" srcId="{DB23DCD8-1A9C-4D9A-9165-AF235BA2DB3C}" destId="{8BC975C1-4AD0-4520-B178-41F69E158196}" srcOrd="0" destOrd="0" presId="urn:microsoft.com/office/officeart/2005/8/layout/balance1"/>
    <dgm:cxn modelId="{F13CDDF5-822B-4D40-9FD0-186E2B05E3C0}" srcId="{F0F42804-433A-4866-AEC4-BBD06C21AA3B}" destId="{E386C684-FC15-4132-AF08-D467F755529F}" srcOrd="2" destOrd="0" parTransId="{081484DC-7E03-4135-B771-C7A1F323AC00}" sibTransId="{66DE92A9-60F7-4E95-8CC8-6DF59AD37F80}"/>
    <dgm:cxn modelId="{10977395-B225-4F76-8BD2-462C07999902}" type="presOf" srcId="{A321F263-6A78-4B17-89A6-5B43926C9339}" destId="{C6DA41A1-000F-4A60-A633-BA0C895AD279}" srcOrd="0" destOrd="0" presId="urn:microsoft.com/office/officeart/2005/8/layout/balance1"/>
    <dgm:cxn modelId="{83DB7D2D-3470-4C0D-8D38-82B021029B0B}" srcId="{4B35C7E3-A191-4F4B-8197-CAA991C43B49}" destId="{DB23DCD8-1A9C-4D9A-9165-AF235BA2DB3C}" srcOrd="1" destOrd="0" parTransId="{1F5C06E0-D8BE-4AA8-96FD-FCCB7AEB2B2A}" sibTransId="{09CA41C6-7E48-4C18-85AE-6BC9013DC45B}"/>
    <dgm:cxn modelId="{86BF940D-A664-42F5-B669-BA22D455D5B6}" type="presOf" srcId="{4B35C7E3-A191-4F4B-8197-CAA991C43B49}" destId="{B45CE2BF-3F34-4717-9719-4D1D357DDDB3}" srcOrd="0" destOrd="0" presId="urn:microsoft.com/office/officeart/2005/8/layout/balance1"/>
    <dgm:cxn modelId="{E5489E9C-283A-46BA-8EA7-99BCFDA3DF66}" type="presOf" srcId="{D14F0714-0852-455C-AB1D-B90E0A08C91F}" destId="{D40DCA72-3436-40B7-AB47-71D3E917D544}" srcOrd="0" destOrd="0" presId="urn:microsoft.com/office/officeart/2005/8/layout/balance1"/>
    <dgm:cxn modelId="{9D75B3B3-A967-4E77-81B7-17F0680C108A}" srcId="{4B35C7E3-A191-4F4B-8197-CAA991C43B49}" destId="{A321F263-6A78-4B17-89A6-5B43926C9339}" srcOrd="2" destOrd="0" parTransId="{AC86B9AA-392C-4DE0-9630-A6D39D74EB45}" sibTransId="{E2305A35-CFDE-40B4-9882-005F8B622AB1}"/>
    <dgm:cxn modelId="{88636232-525A-43B7-B021-978D95FCB7C7}" type="presOf" srcId="{BC8AA396-87F7-4187-9BD7-895ABE0D2DA1}" destId="{E8F508F0-6F79-4D1A-AE95-F9DACF429ADA}" srcOrd="0" destOrd="0" presId="urn:microsoft.com/office/officeart/2005/8/layout/balance1"/>
    <dgm:cxn modelId="{7A3BDCAF-B942-4547-BFAE-D256A5FE5F47}" type="presOf" srcId="{E386C684-FC15-4132-AF08-D467F755529F}" destId="{FCF4679B-1DAC-4F71-AD03-3CBE6C5AA60B}" srcOrd="0" destOrd="0" presId="urn:microsoft.com/office/officeart/2005/8/layout/balance1"/>
    <dgm:cxn modelId="{11F83FC9-1D62-4D23-A0E2-22BD53F1D4D6}" srcId="{F0F42804-433A-4866-AEC4-BBD06C21AA3B}" destId="{BC8AA396-87F7-4187-9BD7-895ABE0D2DA1}" srcOrd="1" destOrd="0" parTransId="{E8B93C55-6B46-4365-83F5-496DFA3C0A18}" sibTransId="{D9F30C52-DE38-424C-B291-3C7DBF7B6FE9}"/>
    <dgm:cxn modelId="{E8534917-3F06-4F5E-A06D-ADBA37D6AA6A}" type="presOf" srcId="{445661BD-48D4-48C4-99D1-2042C5488864}" destId="{4CEE3F77-72C7-4889-AD06-DD74D9702072}" srcOrd="0" destOrd="0" presId="urn:microsoft.com/office/officeart/2005/8/layout/balance1"/>
    <dgm:cxn modelId="{2A097DEC-E8F7-4B07-A85E-02AC72273F75}" srcId="{4B35C7E3-A191-4F4B-8197-CAA991C43B49}" destId="{C45E0C55-76F3-424E-8BEA-617B70E081A2}" srcOrd="0" destOrd="0" parTransId="{C9D9F36A-6626-41A1-974B-7AD55AC29586}" sibTransId="{2770AC3F-83A8-4D31-832B-12EACBCDEE8E}"/>
    <dgm:cxn modelId="{5527BFD4-4F12-4B7A-823F-BFDA4E74A1C5}" type="presOf" srcId="{C45E0C55-76F3-424E-8BEA-617B70E081A2}" destId="{7DB02822-5DEB-4A58-91B3-2BE35EBE34F1}" srcOrd="0" destOrd="0" presId="urn:microsoft.com/office/officeart/2005/8/layout/balance1"/>
    <dgm:cxn modelId="{D7FD30CD-2161-47B7-B3CD-ED67EC97C870}" type="presParOf" srcId="{4CEE3F77-72C7-4889-AD06-DD74D9702072}" destId="{7F2447F4-F4E0-4E94-8C02-6AB2772A2E5F}" srcOrd="0" destOrd="0" presId="urn:microsoft.com/office/officeart/2005/8/layout/balance1"/>
    <dgm:cxn modelId="{8681496B-610E-43B0-8E2A-C139F0C43095}" type="presParOf" srcId="{4CEE3F77-72C7-4889-AD06-DD74D9702072}" destId="{0925DF2A-63E5-4993-8D73-79D100455546}" srcOrd="1" destOrd="0" presId="urn:microsoft.com/office/officeart/2005/8/layout/balance1"/>
    <dgm:cxn modelId="{32CF73D6-932F-48D7-B9C2-DF92E5CDA61E}" type="presParOf" srcId="{0925DF2A-63E5-4993-8D73-79D100455546}" destId="{A0055BE8-34C4-4599-91FC-9465A60AF2E0}" srcOrd="0" destOrd="0" presId="urn:microsoft.com/office/officeart/2005/8/layout/balance1"/>
    <dgm:cxn modelId="{3EC668DA-9FDE-4709-B3DE-55F201214C9F}" type="presParOf" srcId="{0925DF2A-63E5-4993-8D73-79D100455546}" destId="{B45CE2BF-3F34-4717-9719-4D1D357DDDB3}" srcOrd="1" destOrd="0" presId="urn:microsoft.com/office/officeart/2005/8/layout/balance1"/>
    <dgm:cxn modelId="{DD085AE2-7EE6-4C61-A345-2AA83DBF73C2}" type="presParOf" srcId="{4CEE3F77-72C7-4889-AD06-DD74D9702072}" destId="{699C7555-49DF-4827-A16C-B5985B3E887A}" srcOrd="2" destOrd="0" presId="urn:microsoft.com/office/officeart/2005/8/layout/balance1"/>
    <dgm:cxn modelId="{D42CD684-0118-45ED-BB1A-7DF8D7F8527F}" type="presParOf" srcId="{699C7555-49DF-4827-A16C-B5985B3E887A}" destId="{5CC78B18-A327-405C-9EA2-34063BC4D4B1}" srcOrd="0" destOrd="0" presId="urn:microsoft.com/office/officeart/2005/8/layout/balance1"/>
    <dgm:cxn modelId="{6DEC4F7A-04D7-48D3-9378-7228A1159659}" type="presParOf" srcId="{699C7555-49DF-4827-A16C-B5985B3E887A}" destId="{A7A5164E-7DE5-4BB3-8278-3105BE8444DD}" srcOrd="1" destOrd="0" presId="urn:microsoft.com/office/officeart/2005/8/layout/balance1"/>
    <dgm:cxn modelId="{81540275-D1E1-465C-AB9B-7AD3CC647874}" type="presParOf" srcId="{699C7555-49DF-4827-A16C-B5985B3E887A}" destId="{4D767143-5ABA-4E6B-9ABC-91AF2068AD10}" srcOrd="2" destOrd="0" presId="urn:microsoft.com/office/officeart/2005/8/layout/balance1"/>
    <dgm:cxn modelId="{49B1A8F0-89DD-4ED4-BBAC-2FBF49D1587B}" type="presParOf" srcId="{699C7555-49DF-4827-A16C-B5985B3E887A}" destId="{7DB02822-5DEB-4A58-91B3-2BE35EBE34F1}" srcOrd="3" destOrd="0" presId="urn:microsoft.com/office/officeart/2005/8/layout/balance1"/>
    <dgm:cxn modelId="{3E35C9CD-E8F9-49CD-A888-BF7EEA185796}" type="presParOf" srcId="{699C7555-49DF-4827-A16C-B5985B3E887A}" destId="{8BC975C1-4AD0-4520-B178-41F69E158196}" srcOrd="4" destOrd="0" presId="urn:microsoft.com/office/officeart/2005/8/layout/balance1"/>
    <dgm:cxn modelId="{234D0CD6-1244-46AC-B153-0C19FA8E963C}" type="presParOf" srcId="{699C7555-49DF-4827-A16C-B5985B3E887A}" destId="{C6DA41A1-000F-4A60-A633-BA0C895AD279}" srcOrd="5" destOrd="0" presId="urn:microsoft.com/office/officeart/2005/8/layout/balance1"/>
    <dgm:cxn modelId="{2BAD4B65-4594-47E9-88D6-7B1DFC6DD928}" type="presParOf" srcId="{699C7555-49DF-4827-A16C-B5985B3E887A}" destId="{D40DCA72-3436-40B7-AB47-71D3E917D544}" srcOrd="6" destOrd="0" presId="urn:microsoft.com/office/officeart/2005/8/layout/balance1"/>
    <dgm:cxn modelId="{C3FC6F05-9A6B-4BB8-B8CA-BFE0E0EBC57A}" type="presParOf" srcId="{699C7555-49DF-4827-A16C-B5985B3E887A}" destId="{E8F508F0-6F79-4D1A-AE95-F9DACF429ADA}" srcOrd="7" destOrd="0" presId="urn:microsoft.com/office/officeart/2005/8/layout/balance1"/>
    <dgm:cxn modelId="{B58A556B-EAD8-4C17-B55C-5093E5FB430E}" type="presParOf" srcId="{699C7555-49DF-4827-A16C-B5985B3E887A}" destId="{FCF4679B-1DAC-4F71-AD03-3CBE6C5AA60B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42025A-F631-407D-8389-5188BED06660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EEA80FC9-B438-4DAD-B17A-62B66F4B069A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Keragaman</a:t>
          </a:r>
          <a:endParaRPr lang="id-ID" dirty="0">
            <a:solidFill>
              <a:schemeClr val="tx1"/>
            </a:solidFill>
          </a:endParaRPr>
        </a:p>
      </dgm:t>
    </dgm:pt>
    <dgm:pt modelId="{309A28F1-A74E-4D48-B79C-885F1EF58036}" type="parTrans" cxnId="{B6797072-B1EF-4B3A-99E7-2E92E17F41ED}">
      <dgm:prSet/>
      <dgm:spPr/>
      <dgm:t>
        <a:bodyPr/>
        <a:lstStyle/>
        <a:p>
          <a:endParaRPr lang="id-ID"/>
        </a:p>
      </dgm:t>
    </dgm:pt>
    <dgm:pt modelId="{BACC2BCB-BD64-450C-8EFF-B918297B64FB}" type="sibTrans" cxnId="{B6797072-B1EF-4B3A-99E7-2E92E17F41ED}">
      <dgm:prSet/>
      <dgm:spPr/>
      <dgm:t>
        <a:bodyPr/>
        <a:lstStyle/>
        <a:p>
          <a:endParaRPr lang="id-ID"/>
        </a:p>
      </dgm:t>
    </dgm:pt>
    <dgm:pt modelId="{5CED29A2-9079-4115-AA7E-85475EF70268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Kurang Toleransi</a:t>
          </a:r>
          <a:endParaRPr lang="id-ID" dirty="0">
            <a:solidFill>
              <a:schemeClr val="tx1"/>
            </a:solidFill>
          </a:endParaRPr>
        </a:p>
      </dgm:t>
    </dgm:pt>
    <dgm:pt modelId="{B38F9D4A-315E-4D4D-8961-3F37FE897362}" type="parTrans" cxnId="{14A958AE-6DEF-404B-B6D2-24BE2CE1C4D2}">
      <dgm:prSet/>
      <dgm:spPr/>
      <dgm:t>
        <a:bodyPr/>
        <a:lstStyle/>
        <a:p>
          <a:endParaRPr lang="id-ID"/>
        </a:p>
      </dgm:t>
    </dgm:pt>
    <dgm:pt modelId="{75CEE6C7-74B5-43AE-8FA0-54E5AB741C9B}" type="sibTrans" cxnId="{14A958AE-6DEF-404B-B6D2-24BE2CE1C4D2}">
      <dgm:prSet/>
      <dgm:spPr/>
      <dgm:t>
        <a:bodyPr/>
        <a:lstStyle/>
        <a:p>
          <a:endParaRPr lang="id-ID"/>
        </a:p>
      </dgm:t>
    </dgm:pt>
    <dgm:pt modelId="{D5BFC009-128C-4719-8719-EE6138E5CE46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KONFLIK</a:t>
          </a:r>
          <a:endParaRPr lang="id-ID" dirty="0">
            <a:solidFill>
              <a:schemeClr val="tx1"/>
            </a:solidFill>
          </a:endParaRPr>
        </a:p>
      </dgm:t>
    </dgm:pt>
    <dgm:pt modelId="{CDB3FACA-3EF3-4A19-BAD1-8A500519F590}" type="parTrans" cxnId="{7FC65477-F2FE-4B38-BAF8-A9FC7353D365}">
      <dgm:prSet/>
      <dgm:spPr/>
      <dgm:t>
        <a:bodyPr/>
        <a:lstStyle/>
        <a:p>
          <a:endParaRPr lang="id-ID"/>
        </a:p>
      </dgm:t>
    </dgm:pt>
    <dgm:pt modelId="{4F7F887D-F69D-40AB-8DA7-79BB2C466482}" type="sibTrans" cxnId="{7FC65477-F2FE-4B38-BAF8-A9FC7353D365}">
      <dgm:prSet/>
      <dgm:spPr/>
      <dgm:t>
        <a:bodyPr/>
        <a:lstStyle/>
        <a:p>
          <a:endParaRPr lang="id-ID"/>
        </a:p>
      </dgm:t>
    </dgm:pt>
    <dgm:pt modelId="{73D422EE-FA0E-447F-BA9C-2C20C6A6737E}" type="pres">
      <dgm:prSet presAssocID="{5442025A-F631-407D-8389-5188BED06660}" presName="Name0" presStyleCnt="0">
        <dgm:presLayoutVars>
          <dgm:dir/>
          <dgm:resizeHandles val="exact"/>
        </dgm:presLayoutVars>
      </dgm:prSet>
      <dgm:spPr/>
    </dgm:pt>
    <dgm:pt modelId="{70592E4B-077D-4271-B219-3E5098E524A9}" type="pres">
      <dgm:prSet presAssocID="{5442025A-F631-407D-8389-5188BED06660}" presName="vNodes" presStyleCnt="0"/>
      <dgm:spPr/>
    </dgm:pt>
    <dgm:pt modelId="{989217A2-7DF1-448E-A3DE-60F6E7261F36}" type="pres">
      <dgm:prSet presAssocID="{EEA80FC9-B438-4DAD-B17A-62B66F4B069A}" presName="node" presStyleLbl="node1" presStyleIdx="0" presStyleCnt="3" custScaleX="176609" custScaleY="13630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E9C9550-42EF-4BFA-BB78-4387E1704C85}" type="pres">
      <dgm:prSet presAssocID="{BACC2BCB-BD64-450C-8EFF-B918297B64FB}" presName="spacerT" presStyleCnt="0"/>
      <dgm:spPr/>
    </dgm:pt>
    <dgm:pt modelId="{1A3FBEC6-7B34-4884-B953-7ECC68A04AB6}" type="pres">
      <dgm:prSet presAssocID="{BACC2BCB-BD64-450C-8EFF-B918297B64FB}" presName="sibTrans" presStyleLbl="sibTrans2D1" presStyleIdx="0" presStyleCnt="2"/>
      <dgm:spPr/>
      <dgm:t>
        <a:bodyPr/>
        <a:lstStyle/>
        <a:p>
          <a:endParaRPr lang="id-ID"/>
        </a:p>
      </dgm:t>
    </dgm:pt>
    <dgm:pt modelId="{F7CCC152-33FD-40D9-BB6E-A0E6793FA621}" type="pres">
      <dgm:prSet presAssocID="{BACC2BCB-BD64-450C-8EFF-B918297B64FB}" presName="spacerB" presStyleCnt="0"/>
      <dgm:spPr/>
    </dgm:pt>
    <dgm:pt modelId="{6BEC33AF-0455-4A95-A24C-69CA8D858B0C}" type="pres">
      <dgm:prSet presAssocID="{5CED29A2-9079-4115-AA7E-85475EF70268}" presName="node" presStyleLbl="node1" presStyleIdx="1" presStyleCnt="3" custScaleX="162729" custScaleY="13346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B51EB7-0A27-4B2C-8DA5-2B6304FBED76}" type="pres">
      <dgm:prSet presAssocID="{5442025A-F631-407D-8389-5188BED06660}" presName="sibTransLast" presStyleLbl="sibTrans2D1" presStyleIdx="1" presStyleCnt="2"/>
      <dgm:spPr/>
      <dgm:t>
        <a:bodyPr/>
        <a:lstStyle/>
        <a:p>
          <a:endParaRPr lang="id-ID"/>
        </a:p>
      </dgm:t>
    </dgm:pt>
    <dgm:pt modelId="{34324F67-F5F4-4172-AC27-E57415726C3F}" type="pres">
      <dgm:prSet presAssocID="{5442025A-F631-407D-8389-5188BED06660}" presName="connectorText" presStyleLbl="sibTrans2D1" presStyleIdx="1" presStyleCnt="2"/>
      <dgm:spPr/>
      <dgm:t>
        <a:bodyPr/>
        <a:lstStyle/>
        <a:p>
          <a:endParaRPr lang="id-ID"/>
        </a:p>
      </dgm:t>
    </dgm:pt>
    <dgm:pt modelId="{69037743-D8BF-43A6-A995-49214459F85D}" type="pres">
      <dgm:prSet presAssocID="{5442025A-F631-407D-8389-5188BED06660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C802E66-AA37-4B9B-A983-2F80178A5C2B}" type="presOf" srcId="{5442025A-F631-407D-8389-5188BED06660}" destId="{73D422EE-FA0E-447F-BA9C-2C20C6A6737E}" srcOrd="0" destOrd="0" presId="urn:microsoft.com/office/officeart/2005/8/layout/equation2"/>
    <dgm:cxn modelId="{C5B146FA-8FAF-456A-8BFC-8747CD3B0135}" type="presOf" srcId="{BACC2BCB-BD64-450C-8EFF-B918297B64FB}" destId="{1A3FBEC6-7B34-4884-B953-7ECC68A04AB6}" srcOrd="0" destOrd="0" presId="urn:microsoft.com/office/officeart/2005/8/layout/equation2"/>
    <dgm:cxn modelId="{6595CCA7-CFEF-4A4F-BEA2-CBFA6DAE61CC}" type="presOf" srcId="{D5BFC009-128C-4719-8719-EE6138E5CE46}" destId="{69037743-D8BF-43A6-A995-49214459F85D}" srcOrd="0" destOrd="0" presId="urn:microsoft.com/office/officeart/2005/8/layout/equation2"/>
    <dgm:cxn modelId="{7FC65477-F2FE-4B38-BAF8-A9FC7353D365}" srcId="{5442025A-F631-407D-8389-5188BED06660}" destId="{D5BFC009-128C-4719-8719-EE6138E5CE46}" srcOrd="2" destOrd="0" parTransId="{CDB3FACA-3EF3-4A19-BAD1-8A500519F590}" sibTransId="{4F7F887D-F69D-40AB-8DA7-79BB2C466482}"/>
    <dgm:cxn modelId="{BD1D34EF-CEBB-4277-9182-D00941283CD0}" type="presOf" srcId="{EEA80FC9-B438-4DAD-B17A-62B66F4B069A}" destId="{989217A2-7DF1-448E-A3DE-60F6E7261F36}" srcOrd="0" destOrd="0" presId="urn:microsoft.com/office/officeart/2005/8/layout/equation2"/>
    <dgm:cxn modelId="{B6797072-B1EF-4B3A-99E7-2E92E17F41ED}" srcId="{5442025A-F631-407D-8389-5188BED06660}" destId="{EEA80FC9-B438-4DAD-B17A-62B66F4B069A}" srcOrd="0" destOrd="0" parTransId="{309A28F1-A74E-4D48-B79C-885F1EF58036}" sibTransId="{BACC2BCB-BD64-450C-8EFF-B918297B64FB}"/>
    <dgm:cxn modelId="{FFC83A11-6FEA-4F2C-BEB6-21C309C28C07}" type="presOf" srcId="{75CEE6C7-74B5-43AE-8FA0-54E5AB741C9B}" destId="{34324F67-F5F4-4172-AC27-E57415726C3F}" srcOrd="1" destOrd="0" presId="urn:microsoft.com/office/officeart/2005/8/layout/equation2"/>
    <dgm:cxn modelId="{CEDEEB6B-31B0-4F3B-8AE1-693AE5EF37B8}" type="presOf" srcId="{75CEE6C7-74B5-43AE-8FA0-54E5AB741C9B}" destId="{85B51EB7-0A27-4B2C-8DA5-2B6304FBED76}" srcOrd="0" destOrd="0" presId="urn:microsoft.com/office/officeart/2005/8/layout/equation2"/>
    <dgm:cxn modelId="{14A958AE-6DEF-404B-B6D2-24BE2CE1C4D2}" srcId="{5442025A-F631-407D-8389-5188BED06660}" destId="{5CED29A2-9079-4115-AA7E-85475EF70268}" srcOrd="1" destOrd="0" parTransId="{B38F9D4A-315E-4D4D-8961-3F37FE897362}" sibTransId="{75CEE6C7-74B5-43AE-8FA0-54E5AB741C9B}"/>
    <dgm:cxn modelId="{65D64456-EE4D-4548-827D-33B493F8406B}" type="presOf" srcId="{5CED29A2-9079-4115-AA7E-85475EF70268}" destId="{6BEC33AF-0455-4A95-A24C-69CA8D858B0C}" srcOrd="0" destOrd="0" presId="urn:microsoft.com/office/officeart/2005/8/layout/equation2"/>
    <dgm:cxn modelId="{E8629F9E-EFE0-4FAE-B8C1-F7F558E3B4F7}" type="presParOf" srcId="{73D422EE-FA0E-447F-BA9C-2C20C6A6737E}" destId="{70592E4B-077D-4271-B219-3E5098E524A9}" srcOrd="0" destOrd="0" presId="urn:microsoft.com/office/officeart/2005/8/layout/equation2"/>
    <dgm:cxn modelId="{C50929A7-656F-4149-BEC1-D341EE040B28}" type="presParOf" srcId="{70592E4B-077D-4271-B219-3E5098E524A9}" destId="{989217A2-7DF1-448E-A3DE-60F6E7261F36}" srcOrd="0" destOrd="0" presId="urn:microsoft.com/office/officeart/2005/8/layout/equation2"/>
    <dgm:cxn modelId="{C0A8FAD3-6D6C-4611-8CCA-C053DAD70725}" type="presParOf" srcId="{70592E4B-077D-4271-B219-3E5098E524A9}" destId="{1E9C9550-42EF-4BFA-BB78-4387E1704C85}" srcOrd="1" destOrd="0" presId="urn:microsoft.com/office/officeart/2005/8/layout/equation2"/>
    <dgm:cxn modelId="{370DF061-6598-4087-87D5-77A14ED2602E}" type="presParOf" srcId="{70592E4B-077D-4271-B219-3E5098E524A9}" destId="{1A3FBEC6-7B34-4884-B953-7ECC68A04AB6}" srcOrd="2" destOrd="0" presId="urn:microsoft.com/office/officeart/2005/8/layout/equation2"/>
    <dgm:cxn modelId="{DC3E29F9-6EE7-4E6E-82AA-80793A0CE5D7}" type="presParOf" srcId="{70592E4B-077D-4271-B219-3E5098E524A9}" destId="{F7CCC152-33FD-40D9-BB6E-A0E6793FA621}" srcOrd="3" destOrd="0" presId="urn:microsoft.com/office/officeart/2005/8/layout/equation2"/>
    <dgm:cxn modelId="{08CE228F-B750-4AF3-8FAC-1BFB7714C024}" type="presParOf" srcId="{70592E4B-077D-4271-B219-3E5098E524A9}" destId="{6BEC33AF-0455-4A95-A24C-69CA8D858B0C}" srcOrd="4" destOrd="0" presId="urn:microsoft.com/office/officeart/2005/8/layout/equation2"/>
    <dgm:cxn modelId="{7D6E710D-580A-477D-8376-3560E0773014}" type="presParOf" srcId="{73D422EE-FA0E-447F-BA9C-2C20C6A6737E}" destId="{85B51EB7-0A27-4B2C-8DA5-2B6304FBED76}" srcOrd="1" destOrd="0" presId="urn:microsoft.com/office/officeart/2005/8/layout/equation2"/>
    <dgm:cxn modelId="{4BA31F6A-5813-44C5-A530-6AE85B8F748F}" type="presParOf" srcId="{85B51EB7-0A27-4B2C-8DA5-2B6304FBED76}" destId="{34324F67-F5F4-4172-AC27-E57415726C3F}" srcOrd="0" destOrd="0" presId="urn:microsoft.com/office/officeart/2005/8/layout/equation2"/>
    <dgm:cxn modelId="{26F177E7-CCA1-4B01-8C0F-7EA24388974E}" type="presParOf" srcId="{73D422EE-FA0E-447F-BA9C-2C20C6A6737E}" destId="{69037743-D8BF-43A6-A995-49214459F85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FD372A-17DE-4D12-B084-83EF8FF49CF4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0F2BD4D5-D762-4657-9410-FD410DDEE42B}">
      <dgm:prSet phldrT="[Text]"/>
      <dgm:spPr/>
      <dgm:t>
        <a:bodyPr/>
        <a:lstStyle/>
        <a:p>
          <a:r>
            <a:rPr lang="id-ID" dirty="0" smtClean="0"/>
            <a:t>Faktor Sejarah Indonesia</a:t>
          </a:r>
          <a:endParaRPr lang="id-ID" dirty="0"/>
        </a:p>
      </dgm:t>
    </dgm:pt>
    <dgm:pt modelId="{BF7DDB07-DDFF-4D6C-9BA0-B97F0B641992}" type="parTrans" cxnId="{50D42A56-337B-4F5D-A8DA-945FD23833D5}">
      <dgm:prSet/>
      <dgm:spPr/>
      <dgm:t>
        <a:bodyPr/>
        <a:lstStyle/>
        <a:p>
          <a:endParaRPr lang="id-ID"/>
        </a:p>
      </dgm:t>
    </dgm:pt>
    <dgm:pt modelId="{E6B90622-8C2A-46B6-BCBF-5F52CCEC7420}" type="sibTrans" cxnId="{50D42A56-337B-4F5D-A8DA-945FD23833D5}">
      <dgm:prSet/>
      <dgm:spPr/>
      <dgm:t>
        <a:bodyPr/>
        <a:lstStyle/>
        <a:p>
          <a:endParaRPr lang="id-ID"/>
        </a:p>
      </dgm:t>
    </dgm:pt>
    <dgm:pt modelId="{D5F95C59-7DC9-4F6A-8F0E-9FF1D15DDFCF}">
      <dgm:prSet phldrT="[Text]"/>
      <dgm:spPr/>
      <dgm:t>
        <a:bodyPr/>
        <a:lstStyle/>
        <a:p>
          <a:r>
            <a:rPr lang="id-ID" dirty="0" smtClean="0"/>
            <a:t>Faktor Kebudayaan Asing</a:t>
          </a:r>
          <a:endParaRPr lang="id-ID" dirty="0"/>
        </a:p>
      </dgm:t>
    </dgm:pt>
    <dgm:pt modelId="{116F9C96-9DEA-49CF-8905-FCE6D1068D66}" type="parTrans" cxnId="{CAAE3645-E72D-43A1-9BAF-BBAD449B51F4}">
      <dgm:prSet/>
      <dgm:spPr/>
      <dgm:t>
        <a:bodyPr/>
        <a:lstStyle/>
        <a:p>
          <a:endParaRPr lang="id-ID"/>
        </a:p>
      </dgm:t>
    </dgm:pt>
    <dgm:pt modelId="{D48EA195-B24F-4E3B-86EB-2EDCB54E4651}" type="sibTrans" cxnId="{CAAE3645-E72D-43A1-9BAF-BBAD449B51F4}">
      <dgm:prSet/>
      <dgm:spPr/>
      <dgm:t>
        <a:bodyPr/>
        <a:lstStyle/>
        <a:p>
          <a:endParaRPr lang="id-ID"/>
        </a:p>
      </dgm:t>
    </dgm:pt>
    <dgm:pt modelId="{AD4CC72B-C758-4EDA-AF1B-960B92EAB7EF}">
      <dgm:prSet phldrT="[Text]"/>
      <dgm:spPr/>
      <dgm:t>
        <a:bodyPr/>
        <a:lstStyle/>
        <a:p>
          <a:r>
            <a:rPr lang="id-ID" dirty="0" smtClean="0"/>
            <a:t>Faktor Geografis</a:t>
          </a:r>
          <a:endParaRPr lang="id-ID" dirty="0"/>
        </a:p>
      </dgm:t>
    </dgm:pt>
    <dgm:pt modelId="{0E604D89-9FE0-4E82-8686-354DF65E1C1C}" type="parTrans" cxnId="{4828999C-3775-4CA5-A81C-3520DD5A1AA8}">
      <dgm:prSet/>
      <dgm:spPr/>
      <dgm:t>
        <a:bodyPr/>
        <a:lstStyle/>
        <a:p>
          <a:endParaRPr lang="id-ID"/>
        </a:p>
      </dgm:t>
    </dgm:pt>
    <dgm:pt modelId="{FE30F569-7358-44F3-B7B3-649534CF65B5}" type="sibTrans" cxnId="{4828999C-3775-4CA5-A81C-3520DD5A1AA8}">
      <dgm:prSet/>
      <dgm:spPr/>
      <dgm:t>
        <a:bodyPr/>
        <a:lstStyle/>
        <a:p>
          <a:endParaRPr lang="id-ID"/>
        </a:p>
      </dgm:t>
    </dgm:pt>
    <dgm:pt modelId="{FA3E7F8D-0BBD-4341-B64C-A8188A23B0B5}">
      <dgm:prSet/>
      <dgm:spPr/>
      <dgm:t>
        <a:bodyPr/>
        <a:lstStyle/>
        <a:p>
          <a:r>
            <a:rPr lang="id-ID" dirty="0" smtClean="0"/>
            <a:t>Faktor Fisik dan Geologi</a:t>
          </a:r>
          <a:endParaRPr lang="id-ID" dirty="0"/>
        </a:p>
      </dgm:t>
    </dgm:pt>
    <dgm:pt modelId="{62F624E3-11FC-4AFA-A4CF-118582630980}" type="parTrans" cxnId="{79223702-F076-4A5B-85CF-956D3BA1DE9C}">
      <dgm:prSet/>
      <dgm:spPr/>
      <dgm:t>
        <a:bodyPr/>
        <a:lstStyle/>
        <a:p>
          <a:endParaRPr lang="id-ID"/>
        </a:p>
      </dgm:t>
    </dgm:pt>
    <dgm:pt modelId="{160C77D6-404B-4032-B52A-91151BBA9FD4}" type="sibTrans" cxnId="{79223702-F076-4A5B-85CF-956D3BA1DE9C}">
      <dgm:prSet/>
      <dgm:spPr/>
      <dgm:t>
        <a:bodyPr/>
        <a:lstStyle/>
        <a:p>
          <a:endParaRPr lang="id-ID"/>
        </a:p>
      </dgm:t>
    </dgm:pt>
    <dgm:pt modelId="{2F85D98E-4422-4FBF-84E1-76F9335DD165}">
      <dgm:prSet/>
      <dgm:spPr/>
      <dgm:t>
        <a:bodyPr/>
        <a:lstStyle/>
        <a:p>
          <a:r>
            <a:rPr lang="id-ID" dirty="0" smtClean="0"/>
            <a:t>Faktor Iklim</a:t>
          </a:r>
          <a:endParaRPr lang="id-ID" dirty="0"/>
        </a:p>
      </dgm:t>
    </dgm:pt>
    <dgm:pt modelId="{3CE60EF2-8751-474A-A61A-E5514B12849D}" type="parTrans" cxnId="{2351A35C-16F9-49A0-AB2A-44D97C5F11B7}">
      <dgm:prSet/>
      <dgm:spPr/>
      <dgm:t>
        <a:bodyPr/>
        <a:lstStyle/>
        <a:p>
          <a:endParaRPr lang="id-ID"/>
        </a:p>
      </dgm:t>
    </dgm:pt>
    <dgm:pt modelId="{E990004C-CBB0-4685-804F-443FBCEECCFD}" type="sibTrans" cxnId="{2351A35C-16F9-49A0-AB2A-44D97C5F11B7}">
      <dgm:prSet/>
      <dgm:spPr/>
      <dgm:t>
        <a:bodyPr/>
        <a:lstStyle/>
        <a:p>
          <a:endParaRPr lang="id-ID"/>
        </a:p>
      </dgm:t>
    </dgm:pt>
    <dgm:pt modelId="{A84771F8-4A78-4BD7-A146-E1924F5FADCD}" type="pres">
      <dgm:prSet presAssocID="{C9FD372A-17DE-4D12-B084-83EF8FF49C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AC50125-16B7-4FF8-875D-F3C592D2F2B3}" type="pres">
      <dgm:prSet presAssocID="{0F2BD4D5-D762-4657-9410-FD410DDEE42B}" presName="composite" presStyleCnt="0"/>
      <dgm:spPr/>
    </dgm:pt>
    <dgm:pt modelId="{029A928F-84F0-4943-8EC9-B23049B684E6}" type="pres">
      <dgm:prSet presAssocID="{0F2BD4D5-D762-4657-9410-FD410DDEE42B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9FCF92-B748-4B72-A5C2-CC736BDFD24B}" type="pres">
      <dgm:prSet presAssocID="{0F2BD4D5-D762-4657-9410-FD410DDEE42B}" presName="rect2" presStyleLbl="fgImgPlace1" presStyleIdx="0" presStyleCnt="5"/>
      <dgm:spPr/>
    </dgm:pt>
    <dgm:pt modelId="{627096CE-4C50-45F4-960A-06DB66171B45}" type="pres">
      <dgm:prSet presAssocID="{E6B90622-8C2A-46B6-BCBF-5F52CCEC7420}" presName="sibTrans" presStyleCnt="0"/>
      <dgm:spPr/>
    </dgm:pt>
    <dgm:pt modelId="{73E62B72-6AD6-478A-AD70-7B6239F8270D}" type="pres">
      <dgm:prSet presAssocID="{D5F95C59-7DC9-4F6A-8F0E-9FF1D15DDFCF}" presName="composite" presStyleCnt="0"/>
      <dgm:spPr/>
    </dgm:pt>
    <dgm:pt modelId="{2C8FAF12-DF9A-48A2-BD8A-4F8ECB66DF5E}" type="pres">
      <dgm:prSet presAssocID="{D5F95C59-7DC9-4F6A-8F0E-9FF1D15DDFCF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57575D3-B2B3-42EE-825B-DC13420BFC27}" type="pres">
      <dgm:prSet presAssocID="{D5F95C59-7DC9-4F6A-8F0E-9FF1D15DDFCF}" presName="rect2" presStyleLbl="fgImgPlace1" presStyleIdx="1" presStyleCnt="5"/>
      <dgm:spPr/>
    </dgm:pt>
    <dgm:pt modelId="{E6B15137-8BC1-44E1-8CA8-F23EF9B10A45}" type="pres">
      <dgm:prSet presAssocID="{D48EA195-B24F-4E3B-86EB-2EDCB54E4651}" presName="sibTrans" presStyleCnt="0"/>
      <dgm:spPr/>
    </dgm:pt>
    <dgm:pt modelId="{FCCB30E0-F054-4C85-B224-DC94E01ADAC0}" type="pres">
      <dgm:prSet presAssocID="{2F85D98E-4422-4FBF-84E1-76F9335DD165}" presName="composite" presStyleCnt="0"/>
      <dgm:spPr/>
    </dgm:pt>
    <dgm:pt modelId="{54CF1D04-A9CF-4BFD-848F-767892CB97E9}" type="pres">
      <dgm:prSet presAssocID="{2F85D98E-4422-4FBF-84E1-76F9335DD165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337CBED-9560-4A91-A0F0-24104462F34A}" type="pres">
      <dgm:prSet presAssocID="{2F85D98E-4422-4FBF-84E1-76F9335DD165}" presName="rect2" presStyleLbl="fgImgPlace1" presStyleIdx="2" presStyleCnt="5"/>
      <dgm:spPr/>
    </dgm:pt>
    <dgm:pt modelId="{83249068-E626-4DC6-B2F9-A29458DA4960}" type="pres">
      <dgm:prSet presAssocID="{E990004C-CBB0-4685-804F-443FBCEECCFD}" presName="sibTrans" presStyleCnt="0"/>
      <dgm:spPr/>
    </dgm:pt>
    <dgm:pt modelId="{472CC6B7-C795-422B-A126-7A163B1A9AFC}" type="pres">
      <dgm:prSet presAssocID="{FA3E7F8D-0BBD-4341-B64C-A8188A23B0B5}" presName="composite" presStyleCnt="0"/>
      <dgm:spPr/>
    </dgm:pt>
    <dgm:pt modelId="{BF75D835-CD4F-414E-B67F-58115959D296}" type="pres">
      <dgm:prSet presAssocID="{FA3E7F8D-0BBD-4341-B64C-A8188A23B0B5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05511F-61CE-444C-8D94-4E02480B00E3}" type="pres">
      <dgm:prSet presAssocID="{FA3E7F8D-0BBD-4341-B64C-A8188A23B0B5}" presName="rect2" presStyleLbl="fgImgPlace1" presStyleIdx="3" presStyleCnt="5"/>
      <dgm:spPr/>
    </dgm:pt>
    <dgm:pt modelId="{BCD74B00-6D09-4E96-A6AB-6A50581E0D12}" type="pres">
      <dgm:prSet presAssocID="{160C77D6-404B-4032-B52A-91151BBA9FD4}" presName="sibTrans" presStyleCnt="0"/>
      <dgm:spPr/>
    </dgm:pt>
    <dgm:pt modelId="{86539931-6126-4701-AF17-51610500AFE8}" type="pres">
      <dgm:prSet presAssocID="{AD4CC72B-C758-4EDA-AF1B-960B92EAB7EF}" presName="composite" presStyleCnt="0"/>
      <dgm:spPr/>
    </dgm:pt>
    <dgm:pt modelId="{2FEABC14-047D-4003-B1B5-8BB87C788FDD}" type="pres">
      <dgm:prSet presAssocID="{AD4CC72B-C758-4EDA-AF1B-960B92EAB7EF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FDB7369-B398-4EBD-9831-642CF59A3D7E}" type="pres">
      <dgm:prSet presAssocID="{AD4CC72B-C758-4EDA-AF1B-960B92EAB7EF}" presName="rect2" presStyleLbl="fgImgPlace1" presStyleIdx="4" presStyleCnt="5"/>
      <dgm:spPr/>
    </dgm:pt>
  </dgm:ptLst>
  <dgm:cxnLst>
    <dgm:cxn modelId="{79223702-F076-4A5B-85CF-956D3BA1DE9C}" srcId="{C9FD372A-17DE-4D12-B084-83EF8FF49CF4}" destId="{FA3E7F8D-0BBD-4341-B64C-A8188A23B0B5}" srcOrd="3" destOrd="0" parTransId="{62F624E3-11FC-4AFA-A4CF-118582630980}" sibTransId="{160C77D6-404B-4032-B52A-91151BBA9FD4}"/>
    <dgm:cxn modelId="{18D2C38C-542E-445E-86B2-81ECEF1C2BF5}" type="presOf" srcId="{2F85D98E-4422-4FBF-84E1-76F9335DD165}" destId="{54CF1D04-A9CF-4BFD-848F-767892CB97E9}" srcOrd="0" destOrd="0" presId="urn:microsoft.com/office/officeart/2008/layout/PictureStrips"/>
    <dgm:cxn modelId="{A29E7FA2-543C-48D0-806E-A15D6C47C6E1}" type="presOf" srcId="{C9FD372A-17DE-4D12-B084-83EF8FF49CF4}" destId="{A84771F8-4A78-4BD7-A146-E1924F5FADCD}" srcOrd="0" destOrd="0" presId="urn:microsoft.com/office/officeart/2008/layout/PictureStrips"/>
    <dgm:cxn modelId="{2351A35C-16F9-49A0-AB2A-44D97C5F11B7}" srcId="{C9FD372A-17DE-4D12-B084-83EF8FF49CF4}" destId="{2F85D98E-4422-4FBF-84E1-76F9335DD165}" srcOrd="2" destOrd="0" parTransId="{3CE60EF2-8751-474A-A61A-E5514B12849D}" sibTransId="{E990004C-CBB0-4685-804F-443FBCEECCFD}"/>
    <dgm:cxn modelId="{CAAE3645-E72D-43A1-9BAF-BBAD449B51F4}" srcId="{C9FD372A-17DE-4D12-B084-83EF8FF49CF4}" destId="{D5F95C59-7DC9-4F6A-8F0E-9FF1D15DDFCF}" srcOrd="1" destOrd="0" parTransId="{116F9C96-9DEA-49CF-8905-FCE6D1068D66}" sibTransId="{D48EA195-B24F-4E3B-86EB-2EDCB54E4651}"/>
    <dgm:cxn modelId="{82022F26-9F9C-4E33-8C68-2FA8F1B497FD}" type="presOf" srcId="{0F2BD4D5-D762-4657-9410-FD410DDEE42B}" destId="{029A928F-84F0-4943-8EC9-B23049B684E6}" srcOrd="0" destOrd="0" presId="urn:microsoft.com/office/officeart/2008/layout/PictureStrips"/>
    <dgm:cxn modelId="{4828999C-3775-4CA5-A81C-3520DD5A1AA8}" srcId="{C9FD372A-17DE-4D12-B084-83EF8FF49CF4}" destId="{AD4CC72B-C758-4EDA-AF1B-960B92EAB7EF}" srcOrd="4" destOrd="0" parTransId="{0E604D89-9FE0-4E82-8686-354DF65E1C1C}" sibTransId="{FE30F569-7358-44F3-B7B3-649534CF65B5}"/>
    <dgm:cxn modelId="{B4B7A8DC-E2BF-49E6-A995-1FFB1BC85961}" type="presOf" srcId="{D5F95C59-7DC9-4F6A-8F0E-9FF1D15DDFCF}" destId="{2C8FAF12-DF9A-48A2-BD8A-4F8ECB66DF5E}" srcOrd="0" destOrd="0" presId="urn:microsoft.com/office/officeart/2008/layout/PictureStrips"/>
    <dgm:cxn modelId="{50D42A56-337B-4F5D-A8DA-945FD23833D5}" srcId="{C9FD372A-17DE-4D12-B084-83EF8FF49CF4}" destId="{0F2BD4D5-D762-4657-9410-FD410DDEE42B}" srcOrd="0" destOrd="0" parTransId="{BF7DDB07-DDFF-4D6C-9BA0-B97F0B641992}" sibTransId="{E6B90622-8C2A-46B6-BCBF-5F52CCEC7420}"/>
    <dgm:cxn modelId="{976E75B5-EE53-4582-9816-D7B0935FEBBA}" type="presOf" srcId="{FA3E7F8D-0BBD-4341-B64C-A8188A23B0B5}" destId="{BF75D835-CD4F-414E-B67F-58115959D296}" srcOrd="0" destOrd="0" presId="urn:microsoft.com/office/officeart/2008/layout/PictureStrips"/>
    <dgm:cxn modelId="{995838A6-0C92-4D91-8415-EB0CA62E4481}" type="presOf" srcId="{AD4CC72B-C758-4EDA-AF1B-960B92EAB7EF}" destId="{2FEABC14-047D-4003-B1B5-8BB87C788FDD}" srcOrd="0" destOrd="0" presId="urn:microsoft.com/office/officeart/2008/layout/PictureStrips"/>
    <dgm:cxn modelId="{FA52D1CD-9369-4BA8-9984-85A6A9AFBC4F}" type="presParOf" srcId="{A84771F8-4A78-4BD7-A146-E1924F5FADCD}" destId="{9AC50125-16B7-4FF8-875D-F3C592D2F2B3}" srcOrd="0" destOrd="0" presId="urn:microsoft.com/office/officeart/2008/layout/PictureStrips"/>
    <dgm:cxn modelId="{3D6E812E-BCC5-45F4-AE79-1BB175D111F5}" type="presParOf" srcId="{9AC50125-16B7-4FF8-875D-F3C592D2F2B3}" destId="{029A928F-84F0-4943-8EC9-B23049B684E6}" srcOrd="0" destOrd="0" presId="urn:microsoft.com/office/officeart/2008/layout/PictureStrips"/>
    <dgm:cxn modelId="{78A6C182-87C0-4DF3-AB39-A2D699281CE9}" type="presParOf" srcId="{9AC50125-16B7-4FF8-875D-F3C592D2F2B3}" destId="{F99FCF92-B748-4B72-A5C2-CC736BDFD24B}" srcOrd="1" destOrd="0" presId="urn:microsoft.com/office/officeart/2008/layout/PictureStrips"/>
    <dgm:cxn modelId="{80C5AF96-1534-4933-9CA5-6AE6A06F49B4}" type="presParOf" srcId="{A84771F8-4A78-4BD7-A146-E1924F5FADCD}" destId="{627096CE-4C50-45F4-960A-06DB66171B45}" srcOrd="1" destOrd="0" presId="urn:microsoft.com/office/officeart/2008/layout/PictureStrips"/>
    <dgm:cxn modelId="{339C46D1-2F11-4D12-9E4D-862D967E4A76}" type="presParOf" srcId="{A84771F8-4A78-4BD7-A146-E1924F5FADCD}" destId="{73E62B72-6AD6-478A-AD70-7B6239F8270D}" srcOrd="2" destOrd="0" presId="urn:microsoft.com/office/officeart/2008/layout/PictureStrips"/>
    <dgm:cxn modelId="{8AB8A9E4-3C7C-47D8-B897-3FF7D2C3D60B}" type="presParOf" srcId="{73E62B72-6AD6-478A-AD70-7B6239F8270D}" destId="{2C8FAF12-DF9A-48A2-BD8A-4F8ECB66DF5E}" srcOrd="0" destOrd="0" presId="urn:microsoft.com/office/officeart/2008/layout/PictureStrips"/>
    <dgm:cxn modelId="{6C443057-724A-48F7-8DFF-D45AFA98859F}" type="presParOf" srcId="{73E62B72-6AD6-478A-AD70-7B6239F8270D}" destId="{C57575D3-B2B3-42EE-825B-DC13420BFC27}" srcOrd="1" destOrd="0" presId="urn:microsoft.com/office/officeart/2008/layout/PictureStrips"/>
    <dgm:cxn modelId="{82A2F74F-35A9-4484-AB4A-C4F80E0B7271}" type="presParOf" srcId="{A84771F8-4A78-4BD7-A146-E1924F5FADCD}" destId="{E6B15137-8BC1-44E1-8CA8-F23EF9B10A45}" srcOrd="3" destOrd="0" presId="urn:microsoft.com/office/officeart/2008/layout/PictureStrips"/>
    <dgm:cxn modelId="{6B7277FD-F63C-41B4-8D1F-8319280223CF}" type="presParOf" srcId="{A84771F8-4A78-4BD7-A146-E1924F5FADCD}" destId="{FCCB30E0-F054-4C85-B224-DC94E01ADAC0}" srcOrd="4" destOrd="0" presId="urn:microsoft.com/office/officeart/2008/layout/PictureStrips"/>
    <dgm:cxn modelId="{16D0E6E8-88CC-4B98-B39E-EEB0EBCDC98D}" type="presParOf" srcId="{FCCB30E0-F054-4C85-B224-DC94E01ADAC0}" destId="{54CF1D04-A9CF-4BFD-848F-767892CB97E9}" srcOrd="0" destOrd="0" presId="urn:microsoft.com/office/officeart/2008/layout/PictureStrips"/>
    <dgm:cxn modelId="{57BE608E-7561-4AFA-B2E1-E6643DE2B774}" type="presParOf" srcId="{FCCB30E0-F054-4C85-B224-DC94E01ADAC0}" destId="{9337CBED-9560-4A91-A0F0-24104462F34A}" srcOrd="1" destOrd="0" presId="urn:microsoft.com/office/officeart/2008/layout/PictureStrips"/>
    <dgm:cxn modelId="{AAADD674-718D-4160-98BE-4A78644785A5}" type="presParOf" srcId="{A84771F8-4A78-4BD7-A146-E1924F5FADCD}" destId="{83249068-E626-4DC6-B2F9-A29458DA4960}" srcOrd="5" destOrd="0" presId="urn:microsoft.com/office/officeart/2008/layout/PictureStrips"/>
    <dgm:cxn modelId="{38D1E498-CCB3-46F6-83C8-2AC0964596C2}" type="presParOf" srcId="{A84771F8-4A78-4BD7-A146-E1924F5FADCD}" destId="{472CC6B7-C795-422B-A126-7A163B1A9AFC}" srcOrd="6" destOrd="0" presId="urn:microsoft.com/office/officeart/2008/layout/PictureStrips"/>
    <dgm:cxn modelId="{DDA5FCD4-3F34-48DA-B6B1-31868DC5225C}" type="presParOf" srcId="{472CC6B7-C795-422B-A126-7A163B1A9AFC}" destId="{BF75D835-CD4F-414E-B67F-58115959D296}" srcOrd="0" destOrd="0" presId="urn:microsoft.com/office/officeart/2008/layout/PictureStrips"/>
    <dgm:cxn modelId="{257D160D-146F-4040-A5FB-9D94F4E246E4}" type="presParOf" srcId="{472CC6B7-C795-422B-A126-7A163B1A9AFC}" destId="{5F05511F-61CE-444C-8D94-4E02480B00E3}" srcOrd="1" destOrd="0" presId="urn:microsoft.com/office/officeart/2008/layout/PictureStrips"/>
    <dgm:cxn modelId="{BAFA7FB0-41ED-4CC0-9EF8-7F06A6DEF25B}" type="presParOf" srcId="{A84771F8-4A78-4BD7-A146-E1924F5FADCD}" destId="{BCD74B00-6D09-4E96-A6AB-6A50581E0D12}" srcOrd="7" destOrd="0" presId="urn:microsoft.com/office/officeart/2008/layout/PictureStrips"/>
    <dgm:cxn modelId="{3E2343C1-F90A-49F0-BF6D-9A7466ABC4EE}" type="presParOf" srcId="{A84771F8-4A78-4BD7-A146-E1924F5FADCD}" destId="{86539931-6126-4701-AF17-51610500AFE8}" srcOrd="8" destOrd="0" presId="urn:microsoft.com/office/officeart/2008/layout/PictureStrips"/>
    <dgm:cxn modelId="{2E24A6F7-5E03-4182-9006-5CC62C8F697A}" type="presParOf" srcId="{86539931-6126-4701-AF17-51610500AFE8}" destId="{2FEABC14-047D-4003-B1B5-8BB87C788FDD}" srcOrd="0" destOrd="0" presId="urn:microsoft.com/office/officeart/2008/layout/PictureStrips"/>
    <dgm:cxn modelId="{C9FCF970-220C-4925-8263-2A69C7DA0533}" type="presParOf" srcId="{86539931-6126-4701-AF17-51610500AFE8}" destId="{BFDB7369-B398-4EBD-9831-642CF59A3D7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491486-6736-44CB-B6A4-5161B345489C}" type="doc">
      <dgm:prSet loTypeId="urn:microsoft.com/office/officeart/2005/8/layout/funnel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930EFB26-A7D2-43D8-8F4D-9F522ED11139}">
      <dgm:prSet phldrT="[Text]"/>
      <dgm:spPr/>
      <dgm:t>
        <a:bodyPr/>
        <a:lstStyle/>
        <a:p>
          <a:r>
            <a:rPr lang="id-ID" dirty="0" smtClean="0"/>
            <a:t>Suku Bangsa</a:t>
          </a:r>
          <a:endParaRPr lang="id-ID" dirty="0"/>
        </a:p>
      </dgm:t>
    </dgm:pt>
    <dgm:pt modelId="{94FBDFCB-4925-4073-9D42-4B202BA45D42}" type="parTrans" cxnId="{AF5B5837-79C7-4ADA-856B-ADCEB5B44F22}">
      <dgm:prSet/>
      <dgm:spPr/>
      <dgm:t>
        <a:bodyPr/>
        <a:lstStyle/>
        <a:p>
          <a:endParaRPr lang="id-ID"/>
        </a:p>
      </dgm:t>
    </dgm:pt>
    <dgm:pt modelId="{75E7C501-12FB-438C-8419-4CD9E7DC9751}" type="sibTrans" cxnId="{AF5B5837-79C7-4ADA-856B-ADCEB5B44F22}">
      <dgm:prSet/>
      <dgm:spPr/>
      <dgm:t>
        <a:bodyPr/>
        <a:lstStyle/>
        <a:p>
          <a:endParaRPr lang="id-ID"/>
        </a:p>
      </dgm:t>
    </dgm:pt>
    <dgm:pt modelId="{8B482C67-43F3-4DAF-B569-41755A020E7A}">
      <dgm:prSet phldrT="[Text]"/>
      <dgm:spPr/>
      <dgm:t>
        <a:bodyPr/>
        <a:lstStyle/>
        <a:p>
          <a:r>
            <a:rPr lang="id-ID" dirty="0" smtClean="0"/>
            <a:t>Agama</a:t>
          </a:r>
          <a:endParaRPr lang="id-ID" dirty="0"/>
        </a:p>
      </dgm:t>
    </dgm:pt>
    <dgm:pt modelId="{8C13EE9E-4BE6-46EA-92A1-C93E8A23DBBD}" type="parTrans" cxnId="{1FE88F05-F326-450C-B0FC-90A2A879C4B1}">
      <dgm:prSet/>
      <dgm:spPr/>
      <dgm:t>
        <a:bodyPr/>
        <a:lstStyle/>
        <a:p>
          <a:endParaRPr lang="id-ID"/>
        </a:p>
      </dgm:t>
    </dgm:pt>
    <dgm:pt modelId="{C1C6B5EF-BCDE-46F2-A4E5-021034951341}" type="sibTrans" cxnId="{1FE88F05-F326-450C-B0FC-90A2A879C4B1}">
      <dgm:prSet/>
      <dgm:spPr/>
      <dgm:t>
        <a:bodyPr/>
        <a:lstStyle/>
        <a:p>
          <a:endParaRPr lang="id-ID"/>
        </a:p>
      </dgm:t>
    </dgm:pt>
    <dgm:pt modelId="{055F90D5-E1F8-4CE9-B0BA-6C27431C16B5}">
      <dgm:prSet phldrT="[Text]"/>
      <dgm:spPr/>
      <dgm:t>
        <a:bodyPr/>
        <a:lstStyle/>
        <a:p>
          <a:r>
            <a:rPr lang="id-ID" dirty="0" smtClean="0"/>
            <a:t>Ras</a:t>
          </a:r>
          <a:endParaRPr lang="id-ID" dirty="0"/>
        </a:p>
      </dgm:t>
    </dgm:pt>
    <dgm:pt modelId="{39029CB0-4B53-4DDF-A114-AC3BAA38D4AA}" type="parTrans" cxnId="{C66CF1B8-EEC2-4CB1-B51F-B4A21868D805}">
      <dgm:prSet/>
      <dgm:spPr/>
      <dgm:t>
        <a:bodyPr/>
        <a:lstStyle/>
        <a:p>
          <a:endParaRPr lang="id-ID"/>
        </a:p>
      </dgm:t>
    </dgm:pt>
    <dgm:pt modelId="{7E2A9CC4-2547-4D8E-8461-DA29CCB834C4}" type="sibTrans" cxnId="{C66CF1B8-EEC2-4CB1-B51F-B4A21868D805}">
      <dgm:prSet/>
      <dgm:spPr/>
      <dgm:t>
        <a:bodyPr/>
        <a:lstStyle/>
        <a:p>
          <a:endParaRPr lang="id-ID"/>
        </a:p>
      </dgm:t>
    </dgm:pt>
    <dgm:pt modelId="{0B9D276B-397C-4404-A31B-0D06DDAF9C46}">
      <dgm:prSet phldrT="[Text]"/>
      <dgm:spPr/>
      <dgm:t>
        <a:bodyPr/>
        <a:lstStyle/>
        <a:p>
          <a:r>
            <a:rPr lang="id-ID" dirty="0" smtClean="0"/>
            <a:t>Bhinneka Tunggal Ika</a:t>
          </a:r>
          <a:endParaRPr lang="id-ID" dirty="0"/>
        </a:p>
      </dgm:t>
    </dgm:pt>
    <dgm:pt modelId="{9484AB5A-47A6-4F93-B3B0-685D208B62CF}" type="parTrans" cxnId="{1BF7B55A-804C-46F9-BDF3-AA8A0D1AB422}">
      <dgm:prSet/>
      <dgm:spPr/>
      <dgm:t>
        <a:bodyPr/>
        <a:lstStyle/>
        <a:p>
          <a:endParaRPr lang="id-ID"/>
        </a:p>
      </dgm:t>
    </dgm:pt>
    <dgm:pt modelId="{FEA174B4-BF5C-4C49-A140-B99B45B81115}" type="sibTrans" cxnId="{1BF7B55A-804C-46F9-BDF3-AA8A0D1AB422}">
      <dgm:prSet/>
      <dgm:spPr/>
      <dgm:t>
        <a:bodyPr/>
        <a:lstStyle/>
        <a:p>
          <a:endParaRPr lang="id-ID"/>
        </a:p>
      </dgm:t>
    </dgm:pt>
    <dgm:pt modelId="{2CBC0235-B554-439C-94B0-DE2108E9A125}" type="pres">
      <dgm:prSet presAssocID="{8F491486-6736-44CB-B6A4-5161B345489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F650B3B-90A0-4316-93FC-58E2EEA064D5}" type="pres">
      <dgm:prSet presAssocID="{8F491486-6736-44CB-B6A4-5161B345489C}" presName="ellipse" presStyleLbl="trBgShp" presStyleIdx="0" presStyleCnt="1"/>
      <dgm:spPr/>
    </dgm:pt>
    <dgm:pt modelId="{15B14778-A18A-455E-9E7F-8249D47FBC18}" type="pres">
      <dgm:prSet presAssocID="{8F491486-6736-44CB-B6A4-5161B345489C}" presName="arrow1" presStyleLbl="fgShp" presStyleIdx="0" presStyleCnt="1"/>
      <dgm:spPr/>
    </dgm:pt>
    <dgm:pt modelId="{85F27802-2D54-4A34-BE5F-CAAEB31688E0}" type="pres">
      <dgm:prSet presAssocID="{8F491486-6736-44CB-B6A4-5161B345489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2CBCCBD-4853-4596-B5A5-805F2B592546}" type="pres">
      <dgm:prSet presAssocID="{8B482C67-43F3-4DAF-B569-41755A020E7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6E0BC07-5374-4C59-96AB-89199F4A5528}" type="pres">
      <dgm:prSet presAssocID="{055F90D5-E1F8-4CE9-B0BA-6C27431C16B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3C82D0-ABB1-4F8D-A29D-92BCC9EDC54E}" type="pres">
      <dgm:prSet presAssocID="{0B9D276B-397C-4404-A31B-0D06DDAF9C4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850046-D49A-4913-B801-CE60D51DD85F}" type="pres">
      <dgm:prSet presAssocID="{8F491486-6736-44CB-B6A4-5161B345489C}" presName="funnel" presStyleLbl="trAlignAcc1" presStyleIdx="0" presStyleCnt="1"/>
      <dgm:spPr/>
      <dgm:t>
        <a:bodyPr/>
        <a:lstStyle/>
        <a:p>
          <a:endParaRPr lang="id-ID"/>
        </a:p>
      </dgm:t>
    </dgm:pt>
  </dgm:ptLst>
  <dgm:cxnLst>
    <dgm:cxn modelId="{AF5B5837-79C7-4ADA-856B-ADCEB5B44F22}" srcId="{8F491486-6736-44CB-B6A4-5161B345489C}" destId="{930EFB26-A7D2-43D8-8F4D-9F522ED11139}" srcOrd="0" destOrd="0" parTransId="{94FBDFCB-4925-4073-9D42-4B202BA45D42}" sibTransId="{75E7C501-12FB-438C-8419-4CD9E7DC9751}"/>
    <dgm:cxn modelId="{787D294B-0707-4CA3-AF13-2FE35F9F81AB}" type="presOf" srcId="{930EFB26-A7D2-43D8-8F4D-9F522ED11139}" destId="{393C82D0-ABB1-4F8D-A29D-92BCC9EDC54E}" srcOrd="0" destOrd="0" presId="urn:microsoft.com/office/officeart/2005/8/layout/funnel1"/>
    <dgm:cxn modelId="{19122982-A86C-423E-BD3C-151901B3CCAE}" type="presOf" srcId="{8B482C67-43F3-4DAF-B569-41755A020E7A}" destId="{06E0BC07-5374-4C59-96AB-89199F4A5528}" srcOrd="0" destOrd="0" presId="urn:microsoft.com/office/officeart/2005/8/layout/funnel1"/>
    <dgm:cxn modelId="{C66CF1B8-EEC2-4CB1-B51F-B4A21868D805}" srcId="{8F491486-6736-44CB-B6A4-5161B345489C}" destId="{055F90D5-E1F8-4CE9-B0BA-6C27431C16B5}" srcOrd="2" destOrd="0" parTransId="{39029CB0-4B53-4DDF-A114-AC3BAA38D4AA}" sibTransId="{7E2A9CC4-2547-4D8E-8461-DA29CCB834C4}"/>
    <dgm:cxn modelId="{1FE88F05-F326-450C-B0FC-90A2A879C4B1}" srcId="{8F491486-6736-44CB-B6A4-5161B345489C}" destId="{8B482C67-43F3-4DAF-B569-41755A020E7A}" srcOrd="1" destOrd="0" parTransId="{8C13EE9E-4BE6-46EA-92A1-C93E8A23DBBD}" sibTransId="{C1C6B5EF-BCDE-46F2-A4E5-021034951341}"/>
    <dgm:cxn modelId="{B73A1AB7-9299-4B26-8831-7F9412F19683}" type="presOf" srcId="{0B9D276B-397C-4404-A31B-0D06DDAF9C46}" destId="{85F27802-2D54-4A34-BE5F-CAAEB31688E0}" srcOrd="0" destOrd="0" presId="urn:microsoft.com/office/officeart/2005/8/layout/funnel1"/>
    <dgm:cxn modelId="{9B437FAC-3C39-4924-B754-191A9EB9FA7E}" type="presOf" srcId="{8F491486-6736-44CB-B6A4-5161B345489C}" destId="{2CBC0235-B554-439C-94B0-DE2108E9A125}" srcOrd="0" destOrd="0" presId="urn:microsoft.com/office/officeart/2005/8/layout/funnel1"/>
    <dgm:cxn modelId="{189FD964-3617-4FC2-B273-E53A58C78A08}" type="presOf" srcId="{055F90D5-E1F8-4CE9-B0BA-6C27431C16B5}" destId="{22CBCCBD-4853-4596-B5A5-805F2B592546}" srcOrd="0" destOrd="0" presId="urn:microsoft.com/office/officeart/2005/8/layout/funnel1"/>
    <dgm:cxn modelId="{1BF7B55A-804C-46F9-BDF3-AA8A0D1AB422}" srcId="{8F491486-6736-44CB-B6A4-5161B345489C}" destId="{0B9D276B-397C-4404-A31B-0D06DDAF9C46}" srcOrd="3" destOrd="0" parTransId="{9484AB5A-47A6-4F93-B3B0-685D208B62CF}" sibTransId="{FEA174B4-BF5C-4C49-A140-B99B45B81115}"/>
    <dgm:cxn modelId="{54FBCAC4-0629-4548-8E42-D35CE23A9D33}" type="presParOf" srcId="{2CBC0235-B554-439C-94B0-DE2108E9A125}" destId="{0F650B3B-90A0-4316-93FC-58E2EEA064D5}" srcOrd="0" destOrd="0" presId="urn:microsoft.com/office/officeart/2005/8/layout/funnel1"/>
    <dgm:cxn modelId="{C69BCD4A-3CAB-4ABB-9041-9B9FA98D7000}" type="presParOf" srcId="{2CBC0235-B554-439C-94B0-DE2108E9A125}" destId="{15B14778-A18A-455E-9E7F-8249D47FBC18}" srcOrd="1" destOrd="0" presId="urn:microsoft.com/office/officeart/2005/8/layout/funnel1"/>
    <dgm:cxn modelId="{47B9310C-66A0-48EE-ABC7-01CF5CC64E8A}" type="presParOf" srcId="{2CBC0235-B554-439C-94B0-DE2108E9A125}" destId="{85F27802-2D54-4A34-BE5F-CAAEB31688E0}" srcOrd="2" destOrd="0" presId="urn:microsoft.com/office/officeart/2005/8/layout/funnel1"/>
    <dgm:cxn modelId="{B852EC91-2DE1-454A-BDF8-A7104E1FCEA3}" type="presParOf" srcId="{2CBC0235-B554-439C-94B0-DE2108E9A125}" destId="{22CBCCBD-4853-4596-B5A5-805F2B592546}" srcOrd="3" destOrd="0" presId="urn:microsoft.com/office/officeart/2005/8/layout/funnel1"/>
    <dgm:cxn modelId="{2469CF23-CB99-49AC-B2CD-F774DAF92A77}" type="presParOf" srcId="{2CBC0235-B554-439C-94B0-DE2108E9A125}" destId="{06E0BC07-5374-4C59-96AB-89199F4A5528}" srcOrd="4" destOrd="0" presId="urn:microsoft.com/office/officeart/2005/8/layout/funnel1"/>
    <dgm:cxn modelId="{226BF228-8E7A-484D-9A30-D3E381A13D67}" type="presParOf" srcId="{2CBC0235-B554-439C-94B0-DE2108E9A125}" destId="{393C82D0-ABB1-4F8D-A29D-92BCC9EDC54E}" srcOrd="5" destOrd="0" presId="urn:microsoft.com/office/officeart/2005/8/layout/funnel1"/>
    <dgm:cxn modelId="{E372B212-68B9-4530-9F39-B0E26FA76183}" type="presParOf" srcId="{2CBC0235-B554-439C-94B0-DE2108E9A125}" destId="{A9850046-D49A-4913-B801-CE60D51DD85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4C478D-8EBD-436A-801C-435D2019E583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980F97D-E5E3-4560-8E81-6FF3E6E5FB69}">
      <dgm:prSet phldrT="[Text]" custT="1"/>
      <dgm:spPr/>
      <dgm:t>
        <a:bodyPr/>
        <a:lstStyle/>
        <a:p>
          <a:r>
            <a:rPr lang="id-ID" sz="3500" dirty="0" smtClean="0"/>
            <a:t>Horizontal</a:t>
          </a:r>
          <a:endParaRPr lang="id-ID" sz="3500" dirty="0"/>
        </a:p>
      </dgm:t>
    </dgm:pt>
    <dgm:pt modelId="{467E487A-9A67-4B9B-B8C9-DC4A83E612F8}" type="parTrans" cxnId="{27555CC3-EF2B-4017-BF89-D38DC116251A}">
      <dgm:prSet/>
      <dgm:spPr/>
      <dgm:t>
        <a:bodyPr/>
        <a:lstStyle/>
        <a:p>
          <a:endParaRPr lang="id-ID"/>
        </a:p>
      </dgm:t>
    </dgm:pt>
    <dgm:pt modelId="{C85C4793-1048-489D-B61B-F1DB9DDF6D2D}" type="sibTrans" cxnId="{27555CC3-EF2B-4017-BF89-D38DC116251A}">
      <dgm:prSet/>
      <dgm:spPr/>
      <dgm:t>
        <a:bodyPr/>
        <a:lstStyle/>
        <a:p>
          <a:endParaRPr lang="id-ID"/>
        </a:p>
      </dgm:t>
    </dgm:pt>
    <dgm:pt modelId="{675B02B1-F171-486D-950A-1C0C9E7FC44F}">
      <dgm:prSet phldrT="[Text]"/>
      <dgm:spPr/>
      <dgm:t>
        <a:bodyPr/>
        <a:lstStyle/>
        <a:p>
          <a:r>
            <a:rPr lang="id-ID" dirty="0" smtClean="0"/>
            <a:t>Suku Bangsa/ Ras</a:t>
          </a:r>
          <a:endParaRPr lang="id-ID" dirty="0"/>
        </a:p>
      </dgm:t>
    </dgm:pt>
    <dgm:pt modelId="{56C29DDF-E7C0-4A53-B046-7810A3C39C9B}" type="parTrans" cxnId="{A60A80DD-B40B-4906-BC9B-6DEDC707D91B}">
      <dgm:prSet/>
      <dgm:spPr/>
      <dgm:t>
        <a:bodyPr/>
        <a:lstStyle/>
        <a:p>
          <a:endParaRPr lang="id-ID"/>
        </a:p>
      </dgm:t>
    </dgm:pt>
    <dgm:pt modelId="{6B22B5D7-12E9-4D55-9566-B1EFB7A0929B}" type="sibTrans" cxnId="{A60A80DD-B40B-4906-BC9B-6DEDC707D91B}">
      <dgm:prSet/>
      <dgm:spPr/>
      <dgm:t>
        <a:bodyPr/>
        <a:lstStyle/>
        <a:p>
          <a:endParaRPr lang="id-ID"/>
        </a:p>
      </dgm:t>
    </dgm:pt>
    <dgm:pt modelId="{79A6C50F-CD1C-4955-B8EC-F16DE2B1F545}">
      <dgm:prSet phldrT="[Text]"/>
      <dgm:spPr/>
      <dgm:t>
        <a:bodyPr/>
        <a:lstStyle/>
        <a:p>
          <a:r>
            <a:rPr lang="id-ID" dirty="0" smtClean="0"/>
            <a:t>Bahasa Daerah</a:t>
          </a:r>
          <a:endParaRPr lang="id-ID" dirty="0"/>
        </a:p>
      </dgm:t>
    </dgm:pt>
    <dgm:pt modelId="{92268B06-63D2-4B96-9ADD-F72ACE228FD3}" type="parTrans" cxnId="{FD8AC499-C2EB-4EDC-937D-61B00D959EC8}">
      <dgm:prSet/>
      <dgm:spPr/>
      <dgm:t>
        <a:bodyPr/>
        <a:lstStyle/>
        <a:p>
          <a:endParaRPr lang="id-ID"/>
        </a:p>
      </dgm:t>
    </dgm:pt>
    <dgm:pt modelId="{3E947B85-6B4F-4623-9E6D-490281765302}" type="sibTrans" cxnId="{FD8AC499-C2EB-4EDC-937D-61B00D959EC8}">
      <dgm:prSet/>
      <dgm:spPr/>
      <dgm:t>
        <a:bodyPr/>
        <a:lstStyle/>
        <a:p>
          <a:endParaRPr lang="id-ID"/>
        </a:p>
      </dgm:t>
    </dgm:pt>
    <dgm:pt modelId="{6DA8D763-CB95-4DCB-87F8-E22F5E3EA857}">
      <dgm:prSet phldrT="[Text]"/>
      <dgm:spPr/>
      <dgm:t>
        <a:bodyPr/>
        <a:lstStyle/>
        <a:p>
          <a:r>
            <a:rPr lang="id-ID" dirty="0" smtClean="0"/>
            <a:t>Adat Istiadat/ Perilaku</a:t>
          </a:r>
          <a:endParaRPr lang="id-ID" dirty="0"/>
        </a:p>
      </dgm:t>
    </dgm:pt>
    <dgm:pt modelId="{D51DBFB3-43DF-4302-ABBA-1E16C3C186DC}" type="parTrans" cxnId="{B339E24C-AEC2-4A39-884E-FD1E66A94413}">
      <dgm:prSet/>
      <dgm:spPr/>
      <dgm:t>
        <a:bodyPr/>
        <a:lstStyle/>
        <a:p>
          <a:endParaRPr lang="id-ID"/>
        </a:p>
      </dgm:t>
    </dgm:pt>
    <dgm:pt modelId="{81339D82-16B3-4C2C-A179-F4F66D5A70B1}" type="sibTrans" cxnId="{B339E24C-AEC2-4A39-884E-FD1E66A94413}">
      <dgm:prSet/>
      <dgm:spPr/>
      <dgm:t>
        <a:bodyPr/>
        <a:lstStyle/>
        <a:p>
          <a:endParaRPr lang="id-ID"/>
        </a:p>
      </dgm:t>
    </dgm:pt>
    <dgm:pt modelId="{0A911455-D5E8-4EEF-A06E-E6FCB1439F8E}">
      <dgm:prSet phldrT="[Text]" custT="1"/>
      <dgm:spPr/>
      <dgm:t>
        <a:bodyPr/>
        <a:lstStyle/>
        <a:p>
          <a:r>
            <a:rPr lang="id-ID" sz="3500" dirty="0" smtClean="0"/>
            <a:t>Vertikal</a:t>
          </a:r>
          <a:endParaRPr lang="id-ID" sz="3500" dirty="0"/>
        </a:p>
      </dgm:t>
    </dgm:pt>
    <dgm:pt modelId="{633CCFBE-3729-4B13-8B95-0F009B7123C2}" type="parTrans" cxnId="{635A1425-81B8-4353-BD75-961F9937ACA3}">
      <dgm:prSet/>
      <dgm:spPr/>
      <dgm:t>
        <a:bodyPr/>
        <a:lstStyle/>
        <a:p>
          <a:endParaRPr lang="id-ID"/>
        </a:p>
      </dgm:t>
    </dgm:pt>
    <dgm:pt modelId="{80B2523A-9CC5-4B1A-8BD4-581B98D15CB1}" type="sibTrans" cxnId="{635A1425-81B8-4353-BD75-961F9937ACA3}">
      <dgm:prSet/>
      <dgm:spPr/>
      <dgm:t>
        <a:bodyPr/>
        <a:lstStyle/>
        <a:p>
          <a:endParaRPr lang="id-ID"/>
        </a:p>
      </dgm:t>
    </dgm:pt>
    <dgm:pt modelId="{8A6F2FCE-E6C1-4F05-AF5D-233C05C5B762}">
      <dgm:prSet phldrT="[Text]"/>
      <dgm:spPr/>
      <dgm:t>
        <a:bodyPr/>
        <a:lstStyle/>
        <a:p>
          <a:r>
            <a:rPr lang="id-ID" dirty="0" smtClean="0"/>
            <a:t>Ekonomi</a:t>
          </a:r>
          <a:endParaRPr lang="id-ID" dirty="0"/>
        </a:p>
      </dgm:t>
    </dgm:pt>
    <dgm:pt modelId="{86DA9420-EC75-4001-B193-1BBF0D4DC081}" type="parTrans" cxnId="{271730A8-18D0-4C75-8F98-7180CDF1AF4B}">
      <dgm:prSet/>
      <dgm:spPr/>
      <dgm:t>
        <a:bodyPr/>
        <a:lstStyle/>
        <a:p>
          <a:endParaRPr lang="id-ID"/>
        </a:p>
      </dgm:t>
    </dgm:pt>
    <dgm:pt modelId="{60D34EC3-C659-40D3-A775-CE0DF60348F2}" type="sibTrans" cxnId="{271730A8-18D0-4C75-8F98-7180CDF1AF4B}">
      <dgm:prSet/>
      <dgm:spPr/>
      <dgm:t>
        <a:bodyPr/>
        <a:lstStyle/>
        <a:p>
          <a:endParaRPr lang="id-ID"/>
        </a:p>
      </dgm:t>
    </dgm:pt>
    <dgm:pt modelId="{D380D252-7B4D-4312-B378-9A37DE294EE8}">
      <dgm:prSet phldrT="[Text]"/>
      <dgm:spPr/>
      <dgm:t>
        <a:bodyPr/>
        <a:lstStyle/>
        <a:p>
          <a:r>
            <a:rPr lang="id-ID" dirty="0" smtClean="0"/>
            <a:t>Pendidikan</a:t>
          </a:r>
          <a:endParaRPr lang="id-ID" dirty="0"/>
        </a:p>
      </dgm:t>
    </dgm:pt>
    <dgm:pt modelId="{676604FC-12CB-421C-BC81-65B5FA6A027E}" type="parTrans" cxnId="{5E46745C-930C-49B7-B46C-57B84F3E536F}">
      <dgm:prSet/>
      <dgm:spPr/>
      <dgm:t>
        <a:bodyPr/>
        <a:lstStyle/>
        <a:p>
          <a:endParaRPr lang="id-ID"/>
        </a:p>
      </dgm:t>
    </dgm:pt>
    <dgm:pt modelId="{D7F9E303-3C84-498C-BAED-10F9D2C4F8C1}" type="sibTrans" cxnId="{5E46745C-930C-49B7-B46C-57B84F3E536F}">
      <dgm:prSet/>
      <dgm:spPr/>
      <dgm:t>
        <a:bodyPr/>
        <a:lstStyle/>
        <a:p>
          <a:endParaRPr lang="id-ID"/>
        </a:p>
      </dgm:t>
    </dgm:pt>
    <dgm:pt modelId="{D1D1FD0C-51E4-4719-8731-0B2595BCBCBE}">
      <dgm:prSet phldrT="[Text]"/>
      <dgm:spPr/>
      <dgm:t>
        <a:bodyPr/>
        <a:lstStyle/>
        <a:p>
          <a:r>
            <a:rPr lang="id-ID" dirty="0" smtClean="0"/>
            <a:t>Pekerjaan</a:t>
          </a:r>
          <a:endParaRPr lang="id-ID" dirty="0"/>
        </a:p>
      </dgm:t>
    </dgm:pt>
    <dgm:pt modelId="{D03EB60B-C9DD-4243-A3E1-241BE80AAFED}" type="parTrans" cxnId="{6A9773CD-827E-4F03-9FD7-32BF6C87F104}">
      <dgm:prSet/>
      <dgm:spPr/>
      <dgm:t>
        <a:bodyPr/>
        <a:lstStyle/>
        <a:p>
          <a:endParaRPr lang="id-ID"/>
        </a:p>
      </dgm:t>
    </dgm:pt>
    <dgm:pt modelId="{CCB7B1BE-00BB-4E24-A50B-98D3CB0AD1AC}" type="sibTrans" cxnId="{6A9773CD-827E-4F03-9FD7-32BF6C87F104}">
      <dgm:prSet/>
      <dgm:spPr/>
      <dgm:t>
        <a:bodyPr/>
        <a:lstStyle/>
        <a:p>
          <a:endParaRPr lang="id-ID"/>
        </a:p>
      </dgm:t>
    </dgm:pt>
    <dgm:pt modelId="{17DE317F-3058-425E-9215-81AF68A6B906}">
      <dgm:prSet/>
      <dgm:spPr/>
      <dgm:t>
        <a:bodyPr/>
        <a:lstStyle/>
        <a:p>
          <a:r>
            <a:rPr lang="id-ID" dirty="0" smtClean="0"/>
            <a:t>Agama, dll</a:t>
          </a:r>
          <a:endParaRPr lang="id-ID" dirty="0"/>
        </a:p>
      </dgm:t>
    </dgm:pt>
    <dgm:pt modelId="{E6048D08-165E-4734-88F9-2BAEA88BF490}" type="parTrans" cxnId="{710215CE-BDAA-413B-A8A5-D56CD9810813}">
      <dgm:prSet/>
      <dgm:spPr/>
      <dgm:t>
        <a:bodyPr/>
        <a:lstStyle/>
        <a:p>
          <a:endParaRPr lang="id-ID"/>
        </a:p>
      </dgm:t>
    </dgm:pt>
    <dgm:pt modelId="{6C25A8BA-801F-4651-9CE8-1C8163CEF38C}" type="sibTrans" cxnId="{710215CE-BDAA-413B-A8A5-D56CD9810813}">
      <dgm:prSet/>
      <dgm:spPr/>
      <dgm:t>
        <a:bodyPr/>
        <a:lstStyle/>
        <a:p>
          <a:endParaRPr lang="id-ID"/>
        </a:p>
      </dgm:t>
    </dgm:pt>
    <dgm:pt modelId="{08CB170C-A7C2-4C8F-82F8-565FB8304D1C}">
      <dgm:prSet/>
      <dgm:spPr/>
      <dgm:t>
        <a:bodyPr/>
        <a:lstStyle/>
        <a:p>
          <a:r>
            <a:rPr lang="id-ID" dirty="0" smtClean="0"/>
            <a:t>Kedudukan Sosial Politik</a:t>
          </a:r>
          <a:endParaRPr lang="id-ID" dirty="0"/>
        </a:p>
      </dgm:t>
    </dgm:pt>
    <dgm:pt modelId="{AC4C3DF5-1224-4576-BC92-C0C50ECB4E93}" type="parTrans" cxnId="{2A7F1733-D7B7-45BE-B77B-A376EAE40124}">
      <dgm:prSet/>
      <dgm:spPr/>
    </dgm:pt>
    <dgm:pt modelId="{1278BCF7-D9DB-4BF3-87D6-D06556566088}" type="sibTrans" cxnId="{2A7F1733-D7B7-45BE-B77B-A376EAE40124}">
      <dgm:prSet/>
      <dgm:spPr/>
    </dgm:pt>
    <dgm:pt modelId="{F0F55CFD-E9D7-4F6B-AC00-F07DB7810551}" type="pres">
      <dgm:prSet presAssocID="{1F4C478D-8EBD-436A-801C-435D2019E583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id-ID"/>
        </a:p>
      </dgm:t>
    </dgm:pt>
    <dgm:pt modelId="{BA30A615-7B70-4E7F-94DB-1F913154AA55}" type="pres">
      <dgm:prSet presAssocID="{C980F97D-E5E3-4560-8E81-6FF3E6E5FB69}" presName="root" presStyleCnt="0">
        <dgm:presLayoutVars>
          <dgm:chMax/>
          <dgm:chPref/>
        </dgm:presLayoutVars>
      </dgm:prSet>
      <dgm:spPr/>
    </dgm:pt>
    <dgm:pt modelId="{6F03804A-23CE-4922-8FA2-23B513F278B0}" type="pres">
      <dgm:prSet presAssocID="{C980F97D-E5E3-4560-8E81-6FF3E6E5FB69}" presName="rootComposite" presStyleCnt="0">
        <dgm:presLayoutVars/>
      </dgm:prSet>
      <dgm:spPr/>
    </dgm:pt>
    <dgm:pt modelId="{F85A1912-0EB6-4658-B4A1-EEC26017DF29}" type="pres">
      <dgm:prSet presAssocID="{C980F97D-E5E3-4560-8E81-6FF3E6E5FB69}" presName="ParentAccent" presStyleLbl="alignNode1" presStyleIdx="0" presStyleCnt="2"/>
      <dgm:spPr/>
    </dgm:pt>
    <dgm:pt modelId="{A4DDCA8E-39CB-43AC-8A24-9D4649B05058}" type="pres">
      <dgm:prSet presAssocID="{C980F97D-E5E3-4560-8E81-6FF3E6E5FB69}" presName="ParentSmallAccent" presStyleLbl="fgAcc1" presStyleIdx="0" presStyleCnt="2"/>
      <dgm:spPr/>
    </dgm:pt>
    <dgm:pt modelId="{BACA8444-0446-4EE5-9CA2-D28CBA532091}" type="pres">
      <dgm:prSet presAssocID="{C980F97D-E5E3-4560-8E81-6FF3E6E5FB69}" presName="Parent" presStyleLbl="revTx" presStyleIdx="0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BC5F679-BEFF-4890-BC05-E5A5087276BD}" type="pres">
      <dgm:prSet presAssocID="{C980F97D-E5E3-4560-8E81-6FF3E6E5FB69}" presName="childShape" presStyleCnt="0">
        <dgm:presLayoutVars>
          <dgm:chMax val="0"/>
          <dgm:chPref val="0"/>
        </dgm:presLayoutVars>
      </dgm:prSet>
      <dgm:spPr/>
    </dgm:pt>
    <dgm:pt modelId="{110B3502-CE78-4CFB-A5E9-4D97BDCF0CEC}" type="pres">
      <dgm:prSet presAssocID="{675B02B1-F171-486D-950A-1C0C9E7FC44F}" presName="childComposite" presStyleCnt="0">
        <dgm:presLayoutVars>
          <dgm:chMax val="0"/>
          <dgm:chPref val="0"/>
        </dgm:presLayoutVars>
      </dgm:prSet>
      <dgm:spPr/>
    </dgm:pt>
    <dgm:pt modelId="{964528AD-106C-4B23-91A7-76DCDEB480AD}" type="pres">
      <dgm:prSet presAssocID="{675B02B1-F171-486D-950A-1C0C9E7FC44F}" presName="ChildAccent" presStyleLbl="solidFgAcc1" presStyleIdx="0" presStyleCnt="8"/>
      <dgm:spPr/>
    </dgm:pt>
    <dgm:pt modelId="{BBF42E4E-F5B8-48B2-A82A-2E4D126BDA33}" type="pres">
      <dgm:prSet presAssocID="{675B02B1-F171-486D-950A-1C0C9E7FC44F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FA5C40-0025-4F6A-820E-BF67A04E4F2A}" type="pres">
      <dgm:prSet presAssocID="{79A6C50F-CD1C-4955-B8EC-F16DE2B1F545}" presName="childComposite" presStyleCnt="0">
        <dgm:presLayoutVars>
          <dgm:chMax val="0"/>
          <dgm:chPref val="0"/>
        </dgm:presLayoutVars>
      </dgm:prSet>
      <dgm:spPr/>
    </dgm:pt>
    <dgm:pt modelId="{92B55778-A1C5-4B6E-881F-2C623E9C7066}" type="pres">
      <dgm:prSet presAssocID="{79A6C50F-CD1C-4955-B8EC-F16DE2B1F545}" presName="ChildAccent" presStyleLbl="solidFgAcc1" presStyleIdx="1" presStyleCnt="8"/>
      <dgm:spPr/>
    </dgm:pt>
    <dgm:pt modelId="{A16C7431-C345-4A43-BF82-E39532CD9489}" type="pres">
      <dgm:prSet presAssocID="{79A6C50F-CD1C-4955-B8EC-F16DE2B1F545}" presName="Child" presStyleLbl="revTx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110FCA0-99F8-4B76-A85F-5F946D4BE293}" type="pres">
      <dgm:prSet presAssocID="{6DA8D763-CB95-4DCB-87F8-E22F5E3EA857}" presName="childComposite" presStyleCnt="0">
        <dgm:presLayoutVars>
          <dgm:chMax val="0"/>
          <dgm:chPref val="0"/>
        </dgm:presLayoutVars>
      </dgm:prSet>
      <dgm:spPr/>
    </dgm:pt>
    <dgm:pt modelId="{D087A739-025B-4044-BA3C-A7283C96C907}" type="pres">
      <dgm:prSet presAssocID="{6DA8D763-CB95-4DCB-87F8-E22F5E3EA857}" presName="ChildAccent" presStyleLbl="solidFgAcc1" presStyleIdx="2" presStyleCnt="8"/>
      <dgm:spPr/>
    </dgm:pt>
    <dgm:pt modelId="{FC7D3C7F-D241-4EF3-B6B3-711ACC3CE02B}" type="pres">
      <dgm:prSet presAssocID="{6DA8D763-CB95-4DCB-87F8-E22F5E3EA857}" presName="Child" presStyleLbl="revTx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06465F0-45AD-4DA4-BDA5-CF8A1B8CB3C7}" type="pres">
      <dgm:prSet presAssocID="{17DE317F-3058-425E-9215-81AF68A6B906}" presName="childComposite" presStyleCnt="0">
        <dgm:presLayoutVars>
          <dgm:chMax val="0"/>
          <dgm:chPref val="0"/>
        </dgm:presLayoutVars>
      </dgm:prSet>
      <dgm:spPr/>
    </dgm:pt>
    <dgm:pt modelId="{FF5CF126-CA21-41A1-94F3-8E77CDAF2E66}" type="pres">
      <dgm:prSet presAssocID="{17DE317F-3058-425E-9215-81AF68A6B906}" presName="ChildAccent" presStyleLbl="solidFgAcc1" presStyleIdx="3" presStyleCnt="8"/>
      <dgm:spPr/>
    </dgm:pt>
    <dgm:pt modelId="{046FDD41-0C5B-4532-8319-6FC6BFCF3AD7}" type="pres">
      <dgm:prSet presAssocID="{17DE317F-3058-425E-9215-81AF68A6B906}" presName="Child" presStyleLbl="revTx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254039B-E0F6-482E-8AC6-A695039C4324}" type="pres">
      <dgm:prSet presAssocID="{0A911455-D5E8-4EEF-A06E-E6FCB1439F8E}" presName="root" presStyleCnt="0">
        <dgm:presLayoutVars>
          <dgm:chMax/>
          <dgm:chPref/>
        </dgm:presLayoutVars>
      </dgm:prSet>
      <dgm:spPr/>
    </dgm:pt>
    <dgm:pt modelId="{77476B1B-64C0-42A1-9FEB-60F2EDC51B7F}" type="pres">
      <dgm:prSet presAssocID="{0A911455-D5E8-4EEF-A06E-E6FCB1439F8E}" presName="rootComposite" presStyleCnt="0">
        <dgm:presLayoutVars/>
      </dgm:prSet>
      <dgm:spPr/>
    </dgm:pt>
    <dgm:pt modelId="{A9276F80-DF65-4936-BF78-599773A92997}" type="pres">
      <dgm:prSet presAssocID="{0A911455-D5E8-4EEF-A06E-E6FCB1439F8E}" presName="ParentAccent" presStyleLbl="alignNode1" presStyleIdx="1" presStyleCnt="2"/>
      <dgm:spPr/>
    </dgm:pt>
    <dgm:pt modelId="{D89555D4-5A81-4ED5-B609-650F437F8E70}" type="pres">
      <dgm:prSet presAssocID="{0A911455-D5E8-4EEF-A06E-E6FCB1439F8E}" presName="ParentSmallAccent" presStyleLbl="fgAcc1" presStyleIdx="1" presStyleCnt="2"/>
      <dgm:spPr/>
    </dgm:pt>
    <dgm:pt modelId="{1C149856-D5BE-4888-A160-749057F765FD}" type="pres">
      <dgm:prSet presAssocID="{0A911455-D5E8-4EEF-A06E-E6FCB1439F8E}" presName="Parent" presStyleLbl="revTx" presStyleIdx="5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049117F-E769-4B35-928E-9A2FC2567777}" type="pres">
      <dgm:prSet presAssocID="{0A911455-D5E8-4EEF-A06E-E6FCB1439F8E}" presName="childShape" presStyleCnt="0">
        <dgm:presLayoutVars>
          <dgm:chMax val="0"/>
          <dgm:chPref val="0"/>
        </dgm:presLayoutVars>
      </dgm:prSet>
      <dgm:spPr/>
    </dgm:pt>
    <dgm:pt modelId="{623F33E1-D111-407F-AEA9-49EA13EAE493}" type="pres">
      <dgm:prSet presAssocID="{8A6F2FCE-E6C1-4F05-AF5D-233C05C5B762}" presName="childComposite" presStyleCnt="0">
        <dgm:presLayoutVars>
          <dgm:chMax val="0"/>
          <dgm:chPref val="0"/>
        </dgm:presLayoutVars>
      </dgm:prSet>
      <dgm:spPr/>
    </dgm:pt>
    <dgm:pt modelId="{EA17CD3A-3A48-4148-8CD6-74C6F23AC199}" type="pres">
      <dgm:prSet presAssocID="{8A6F2FCE-E6C1-4F05-AF5D-233C05C5B762}" presName="ChildAccent" presStyleLbl="solidFgAcc1" presStyleIdx="4" presStyleCnt="8"/>
      <dgm:spPr/>
    </dgm:pt>
    <dgm:pt modelId="{061E75BB-3AF8-4637-A2A7-803C83EC6433}" type="pres">
      <dgm:prSet presAssocID="{8A6F2FCE-E6C1-4F05-AF5D-233C05C5B762}" presName="Child" presStyleLbl="revTx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181E05F-DE80-4A24-968D-6FAF578B5A12}" type="pres">
      <dgm:prSet presAssocID="{D380D252-7B4D-4312-B378-9A37DE294EE8}" presName="childComposite" presStyleCnt="0">
        <dgm:presLayoutVars>
          <dgm:chMax val="0"/>
          <dgm:chPref val="0"/>
        </dgm:presLayoutVars>
      </dgm:prSet>
      <dgm:spPr/>
    </dgm:pt>
    <dgm:pt modelId="{804BE56B-5BEA-49BC-8E6D-4E41075D1477}" type="pres">
      <dgm:prSet presAssocID="{D380D252-7B4D-4312-B378-9A37DE294EE8}" presName="ChildAccent" presStyleLbl="solidFgAcc1" presStyleIdx="5" presStyleCnt="8"/>
      <dgm:spPr/>
    </dgm:pt>
    <dgm:pt modelId="{8762C34B-C101-4C7A-AA50-68AC107ACD0D}" type="pres">
      <dgm:prSet presAssocID="{D380D252-7B4D-4312-B378-9A37DE294EE8}" presName="Child" presStyleLbl="revTx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AB16209-05CC-4490-8982-C6CAD42935A7}" type="pres">
      <dgm:prSet presAssocID="{08CB170C-A7C2-4C8F-82F8-565FB8304D1C}" presName="childComposite" presStyleCnt="0">
        <dgm:presLayoutVars>
          <dgm:chMax val="0"/>
          <dgm:chPref val="0"/>
        </dgm:presLayoutVars>
      </dgm:prSet>
      <dgm:spPr/>
    </dgm:pt>
    <dgm:pt modelId="{4CBFC1D2-4411-44C2-827A-633303101264}" type="pres">
      <dgm:prSet presAssocID="{08CB170C-A7C2-4C8F-82F8-565FB8304D1C}" presName="ChildAccent" presStyleLbl="solidFgAcc1" presStyleIdx="6" presStyleCnt="8"/>
      <dgm:spPr/>
    </dgm:pt>
    <dgm:pt modelId="{9E55231C-8C35-4B54-9037-4A0765531809}" type="pres">
      <dgm:prSet presAssocID="{08CB170C-A7C2-4C8F-82F8-565FB8304D1C}" presName="Child" presStyleLbl="revTx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EEBF63-2C3E-4A81-B70F-26F94DA3A8E8}" type="pres">
      <dgm:prSet presAssocID="{D1D1FD0C-51E4-4719-8731-0B2595BCBCBE}" presName="childComposite" presStyleCnt="0">
        <dgm:presLayoutVars>
          <dgm:chMax val="0"/>
          <dgm:chPref val="0"/>
        </dgm:presLayoutVars>
      </dgm:prSet>
      <dgm:spPr/>
    </dgm:pt>
    <dgm:pt modelId="{BD39DB51-7DB3-409C-A950-499C88657998}" type="pres">
      <dgm:prSet presAssocID="{D1D1FD0C-51E4-4719-8731-0B2595BCBCBE}" presName="ChildAccent" presStyleLbl="solidFgAcc1" presStyleIdx="7" presStyleCnt="8"/>
      <dgm:spPr/>
    </dgm:pt>
    <dgm:pt modelId="{BF2CFEDD-11F1-48E3-9528-7F3DEF8E383C}" type="pres">
      <dgm:prSet presAssocID="{D1D1FD0C-51E4-4719-8731-0B2595BCBCBE}" presName="Child" presStyleLbl="revTx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10215CE-BDAA-413B-A8A5-D56CD9810813}" srcId="{C980F97D-E5E3-4560-8E81-6FF3E6E5FB69}" destId="{17DE317F-3058-425E-9215-81AF68A6B906}" srcOrd="3" destOrd="0" parTransId="{E6048D08-165E-4734-88F9-2BAEA88BF490}" sibTransId="{6C25A8BA-801F-4651-9CE8-1C8163CEF38C}"/>
    <dgm:cxn modelId="{19510A5B-4BC7-4C81-9EC1-592621239746}" type="presOf" srcId="{D380D252-7B4D-4312-B378-9A37DE294EE8}" destId="{8762C34B-C101-4C7A-AA50-68AC107ACD0D}" srcOrd="0" destOrd="0" presId="urn:microsoft.com/office/officeart/2008/layout/SquareAccentList"/>
    <dgm:cxn modelId="{271730A8-18D0-4C75-8F98-7180CDF1AF4B}" srcId="{0A911455-D5E8-4EEF-A06E-E6FCB1439F8E}" destId="{8A6F2FCE-E6C1-4F05-AF5D-233C05C5B762}" srcOrd="0" destOrd="0" parTransId="{86DA9420-EC75-4001-B193-1BBF0D4DC081}" sibTransId="{60D34EC3-C659-40D3-A775-CE0DF60348F2}"/>
    <dgm:cxn modelId="{5E46745C-930C-49B7-B46C-57B84F3E536F}" srcId="{0A911455-D5E8-4EEF-A06E-E6FCB1439F8E}" destId="{D380D252-7B4D-4312-B378-9A37DE294EE8}" srcOrd="1" destOrd="0" parTransId="{676604FC-12CB-421C-BC81-65B5FA6A027E}" sibTransId="{D7F9E303-3C84-498C-BAED-10F9D2C4F8C1}"/>
    <dgm:cxn modelId="{635A1425-81B8-4353-BD75-961F9937ACA3}" srcId="{1F4C478D-8EBD-436A-801C-435D2019E583}" destId="{0A911455-D5E8-4EEF-A06E-E6FCB1439F8E}" srcOrd="1" destOrd="0" parTransId="{633CCFBE-3729-4B13-8B95-0F009B7123C2}" sibTransId="{80B2523A-9CC5-4B1A-8BD4-581B98D15CB1}"/>
    <dgm:cxn modelId="{2A7F1733-D7B7-45BE-B77B-A376EAE40124}" srcId="{0A911455-D5E8-4EEF-A06E-E6FCB1439F8E}" destId="{08CB170C-A7C2-4C8F-82F8-565FB8304D1C}" srcOrd="2" destOrd="0" parTransId="{AC4C3DF5-1224-4576-BC92-C0C50ECB4E93}" sibTransId="{1278BCF7-D9DB-4BF3-87D6-D06556566088}"/>
    <dgm:cxn modelId="{4DE0851E-CBAF-4B5E-9F2C-212B760DD726}" type="presOf" srcId="{675B02B1-F171-486D-950A-1C0C9E7FC44F}" destId="{BBF42E4E-F5B8-48B2-A82A-2E4D126BDA33}" srcOrd="0" destOrd="0" presId="urn:microsoft.com/office/officeart/2008/layout/SquareAccentList"/>
    <dgm:cxn modelId="{FD8AC499-C2EB-4EDC-937D-61B00D959EC8}" srcId="{C980F97D-E5E3-4560-8E81-6FF3E6E5FB69}" destId="{79A6C50F-CD1C-4955-B8EC-F16DE2B1F545}" srcOrd="1" destOrd="0" parTransId="{92268B06-63D2-4B96-9ADD-F72ACE228FD3}" sibTransId="{3E947B85-6B4F-4623-9E6D-490281765302}"/>
    <dgm:cxn modelId="{40885CC1-5A53-462A-9B0D-C358AA9DFCE0}" type="presOf" srcId="{C980F97D-E5E3-4560-8E81-6FF3E6E5FB69}" destId="{BACA8444-0446-4EE5-9CA2-D28CBA532091}" srcOrd="0" destOrd="0" presId="urn:microsoft.com/office/officeart/2008/layout/SquareAccentList"/>
    <dgm:cxn modelId="{6A9773CD-827E-4F03-9FD7-32BF6C87F104}" srcId="{0A911455-D5E8-4EEF-A06E-E6FCB1439F8E}" destId="{D1D1FD0C-51E4-4719-8731-0B2595BCBCBE}" srcOrd="3" destOrd="0" parTransId="{D03EB60B-C9DD-4243-A3E1-241BE80AAFED}" sibTransId="{CCB7B1BE-00BB-4E24-A50B-98D3CB0AD1AC}"/>
    <dgm:cxn modelId="{B339E24C-AEC2-4A39-884E-FD1E66A94413}" srcId="{C980F97D-E5E3-4560-8E81-6FF3E6E5FB69}" destId="{6DA8D763-CB95-4DCB-87F8-E22F5E3EA857}" srcOrd="2" destOrd="0" parTransId="{D51DBFB3-43DF-4302-ABBA-1E16C3C186DC}" sibTransId="{81339D82-16B3-4C2C-A179-F4F66D5A70B1}"/>
    <dgm:cxn modelId="{8E18E234-EC52-4AE9-8C9B-255E800F3339}" type="presOf" srcId="{79A6C50F-CD1C-4955-B8EC-F16DE2B1F545}" destId="{A16C7431-C345-4A43-BF82-E39532CD9489}" srcOrd="0" destOrd="0" presId="urn:microsoft.com/office/officeart/2008/layout/SquareAccentList"/>
    <dgm:cxn modelId="{83A94416-8B68-4DDD-B6F7-FACC2B7A7D3B}" type="presOf" srcId="{17DE317F-3058-425E-9215-81AF68A6B906}" destId="{046FDD41-0C5B-4532-8319-6FC6BFCF3AD7}" srcOrd="0" destOrd="0" presId="urn:microsoft.com/office/officeart/2008/layout/SquareAccentList"/>
    <dgm:cxn modelId="{B85B880A-9A55-4B72-9A9F-1FA1B5332528}" type="presOf" srcId="{0A911455-D5E8-4EEF-A06E-E6FCB1439F8E}" destId="{1C149856-D5BE-4888-A160-749057F765FD}" srcOrd="0" destOrd="0" presId="urn:microsoft.com/office/officeart/2008/layout/SquareAccentList"/>
    <dgm:cxn modelId="{A60A80DD-B40B-4906-BC9B-6DEDC707D91B}" srcId="{C980F97D-E5E3-4560-8E81-6FF3E6E5FB69}" destId="{675B02B1-F171-486D-950A-1C0C9E7FC44F}" srcOrd="0" destOrd="0" parTransId="{56C29DDF-E7C0-4A53-B046-7810A3C39C9B}" sibTransId="{6B22B5D7-12E9-4D55-9566-B1EFB7A0929B}"/>
    <dgm:cxn modelId="{4C95C42D-B6A0-4B08-AE56-A683D058BAAB}" type="presOf" srcId="{1F4C478D-8EBD-436A-801C-435D2019E583}" destId="{F0F55CFD-E9D7-4F6B-AC00-F07DB7810551}" srcOrd="0" destOrd="0" presId="urn:microsoft.com/office/officeart/2008/layout/SquareAccentList"/>
    <dgm:cxn modelId="{A3084E93-F89D-4F0B-B005-0D0E926BC165}" type="presOf" srcId="{6DA8D763-CB95-4DCB-87F8-E22F5E3EA857}" destId="{FC7D3C7F-D241-4EF3-B6B3-711ACC3CE02B}" srcOrd="0" destOrd="0" presId="urn:microsoft.com/office/officeart/2008/layout/SquareAccentList"/>
    <dgm:cxn modelId="{EC1D5B77-2092-4DFF-B8A8-CFBD254CA4DC}" type="presOf" srcId="{08CB170C-A7C2-4C8F-82F8-565FB8304D1C}" destId="{9E55231C-8C35-4B54-9037-4A0765531809}" srcOrd="0" destOrd="0" presId="urn:microsoft.com/office/officeart/2008/layout/SquareAccentList"/>
    <dgm:cxn modelId="{27555CC3-EF2B-4017-BF89-D38DC116251A}" srcId="{1F4C478D-8EBD-436A-801C-435D2019E583}" destId="{C980F97D-E5E3-4560-8E81-6FF3E6E5FB69}" srcOrd="0" destOrd="0" parTransId="{467E487A-9A67-4B9B-B8C9-DC4A83E612F8}" sibTransId="{C85C4793-1048-489D-B61B-F1DB9DDF6D2D}"/>
    <dgm:cxn modelId="{28C3A6B1-21BF-425F-BB2C-831549F47484}" type="presOf" srcId="{D1D1FD0C-51E4-4719-8731-0B2595BCBCBE}" destId="{BF2CFEDD-11F1-48E3-9528-7F3DEF8E383C}" srcOrd="0" destOrd="0" presId="urn:microsoft.com/office/officeart/2008/layout/SquareAccentList"/>
    <dgm:cxn modelId="{3BDE73C1-221C-4699-887C-1B43930CD654}" type="presOf" srcId="{8A6F2FCE-E6C1-4F05-AF5D-233C05C5B762}" destId="{061E75BB-3AF8-4637-A2A7-803C83EC6433}" srcOrd="0" destOrd="0" presId="urn:microsoft.com/office/officeart/2008/layout/SquareAccentList"/>
    <dgm:cxn modelId="{61EC19F8-CE68-4304-8734-9A63EAE3F580}" type="presParOf" srcId="{F0F55CFD-E9D7-4F6B-AC00-F07DB7810551}" destId="{BA30A615-7B70-4E7F-94DB-1F913154AA55}" srcOrd="0" destOrd="0" presId="urn:microsoft.com/office/officeart/2008/layout/SquareAccentList"/>
    <dgm:cxn modelId="{CCCE119A-2CAF-4476-8978-8A69909795E6}" type="presParOf" srcId="{BA30A615-7B70-4E7F-94DB-1F913154AA55}" destId="{6F03804A-23CE-4922-8FA2-23B513F278B0}" srcOrd="0" destOrd="0" presId="urn:microsoft.com/office/officeart/2008/layout/SquareAccentList"/>
    <dgm:cxn modelId="{0C1CA438-F2CC-4299-9BA6-CB3F42CA6FEE}" type="presParOf" srcId="{6F03804A-23CE-4922-8FA2-23B513F278B0}" destId="{F85A1912-0EB6-4658-B4A1-EEC26017DF29}" srcOrd="0" destOrd="0" presId="urn:microsoft.com/office/officeart/2008/layout/SquareAccentList"/>
    <dgm:cxn modelId="{6B4D3AD9-4A52-42A8-8D3A-F68DFDEBEE44}" type="presParOf" srcId="{6F03804A-23CE-4922-8FA2-23B513F278B0}" destId="{A4DDCA8E-39CB-43AC-8A24-9D4649B05058}" srcOrd="1" destOrd="0" presId="urn:microsoft.com/office/officeart/2008/layout/SquareAccentList"/>
    <dgm:cxn modelId="{2505A348-6F3E-44C7-83DA-BE1476609A92}" type="presParOf" srcId="{6F03804A-23CE-4922-8FA2-23B513F278B0}" destId="{BACA8444-0446-4EE5-9CA2-D28CBA532091}" srcOrd="2" destOrd="0" presId="urn:microsoft.com/office/officeart/2008/layout/SquareAccentList"/>
    <dgm:cxn modelId="{E53E79E9-D8D6-4D64-B4D1-FA7F4E33982B}" type="presParOf" srcId="{BA30A615-7B70-4E7F-94DB-1F913154AA55}" destId="{DBC5F679-BEFF-4890-BC05-E5A5087276BD}" srcOrd="1" destOrd="0" presId="urn:microsoft.com/office/officeart/2008/layout/SquareAccentList"/>
    <dgm:cxn modelId="{3946DDA1-5C91-4C5A-9914-661CEF59D80D}" type="presParOf" srcId="{DBC5F679-BEFF-4890-BC05-E5A5087276BD}" destId="{110B3502-CE78-4CFB-A5E9-4D97BDCF0CEC}" srcOrd="0" destOrd="0" presId="urn:microsoft.com/office/officeart/2008/layout/SquareAccentList"/>
    <dgm:cxn modelId="{5D867ADF-D6DE-4203-9EAB-765B798FDE76}" type="presParOf" srcId="{110B3502-CE78-4CFB-A5E9-4D97BDCF0CEC}" destId="{964528AD-106C-4B23-91A7-76DCDEB480AD}" srcOrd="0" destOrd="0" presId="urn:microsoft.com/office/officeart/2008/layout/SquareAccentList"/>
    <dgm:cxn modelId="{D49D5059-49AF-4510-AAE0-DEAE12880A6F}" type="presParOf" srcId="{110B3502-CE78-4CFB-A5E9-4D97BDCF0CEC}" destId="{BBF42E4E-F5B8-48B2-A82A-2E4D126BDA33}" srcOrd="1" destOrd="0" presId="urn:microsoft.com/office/officeart/2008/layout/SquareAccentList"/>
    <dgm:cxn modelId="{B4269C36-E935-4777-AFFA-6A86AC1FCB76}" type="presParOf" srcId="{DBC5F679-BEFF-4890-BC05-E5A5087276BD}" destId="{07FA5C40-0025-4F6A-820E-BF67A04E4F2A}" srcOrd="1" destOrd="0" presId="urn:microsoft.com/office/officeart/2008/layout/SquareAccentList"/>
    <dgm:cxn modelId="{AD0AAD37-6945-41F3-9882-F6744636CEE7}" type="presParOf" srcId="{07FA5C40-0025-4F6A-820E-BF67A04E4F2A}" destId="{92B55778-A1C5-4B6E-881F-2C623E9C7066}" srcOrd="0" destOrd="0" presId="urn:microsoft.com/office/officeart/2008/layout/SquareAccentList"/>
    <dgm:cxn modelId="{B3750969-7FAF-4505-A707-59F9CD486B83}" type="presParOf" srcId="{07FA5C40-0025-4F6A-820E-BF67A04E4F2A}" destId="{A16C7431-C345-4A43-BF82-E39532CD9489}" srcOrd="1" destOrd="0" presId="urn:microsoft.com/office/officeart/2008/layout/SquareAccentList"/>
    <dgm:cxn modelId="{D23DDBE8-10B9-4010-9A64-952DFA2F2A09}" type="presParOf" srcId="{DBC5F679-BEFF-4890-BC05-E5A5087276BD}" destId="{7110FCA0-99F8-4B76-A85F-5F946D4BE293}" srcOrd="2" destOrd="0" presId="urn:microsoft.com/office/officeart/2008/layout/SquareAccentList"/>
    <dgm:cxn modelId="{9BFEB8FC-14C6-4529-969B-7543CDA6A23F}" type="presParOf" srcId="{7110FCA0-99F8-4B76-A85F-5F946D4BE293}" destId="{D087A739-025B-4044-BA3C-A7283C96C907}" srcOrd="0" destOrd="0" presId="urn:microsoft.com/office/officeart/2008/layout/SquareAccentList"/>
    <dgm:cxn modelId="{1E3EEA3B-E537-4F25-9407-3689851A61C3}" type="presParOf" srcId="{7110FCA0-99F8-4B76-A85F-5F946D4BE293}" destId="{FC7D3C7F-D241-4EF3-B6B3-711ACC3CE02B}" srcOrd="1" destOrd="0" presId="urn:microsoft.com/office/officeart/2008/layout/SquareAccentList"/>
    <dgm:cxn modelId="{2616555D-B47A-4B19-9850-F9DFD28E4C97}" type="presParOf" srcId="{DBC5F679-BEFF-4890-BC05-E5A5087276BD}" destId="{E06465F0-45AD-4DA4-BDA5-CF8A1B8CB3C7}" srcOrd="3" destOrd="0" presId="urn:microsoft.com/office/officeart/2008/layout/SquareAccentList"/>
    <dgm:cxn modelId="{EFB99E63-9525-4C0F-8156-E6E7CC795BC2}" type="presParOf" srcId="{E06465F0-45AD-4DA4-BDA5-CF8A1B8CB3C7}" destId="{FF5CF126-CA21-41A1-94F3-8E77CDAF2E66}" srcOrd="0" destOrd="0" presId="urn:microsoft.com/office/officeart/2008/layout/SquareAccentList"/>
    <dgm:cxn modelId="{4061A252-7162-46D6-B27F-0F2AADF99338}" type="presParOf" srcId="{E06465F0-45AD-4DA4-BDA5-CF8A1B8CB3C7}" destId="{046FDD41-0C5B-4532-8319-6FC6BFCF3AD7}" srcOrd="1" destOrd="0" presId="urn:microsoft.com/office/officeart/2008/layout/SquareAccentList"/>
    <dgm:cxn modelId="{341C29EE-853C-4E69-AF5C-5324E90F51D4}" type="presParOf" srcId="{F0F55CFD-E9D7-4F6B-AC00-F07DB7810551}" destId="{7254039B-E0F6-482E-8AC6-A695039C4324}" srcOrd="1" destOrd="0" presId="urn:microsoft.com/office/officeart/2008/layout/SquareAccentList"/>
    <dgm:cxn modelId="{24C9E9DA-18CD-4CC5-8A72-78AA09FAD955}" type="presParOf" srcId="{7254039B-E0F6-482E-8AC6-A695039C4324}" destId="{77476B1B-64C0-42A1-9FEB-60F2EDC51B7F}" srcOrd="0" destOrd="0" presId="urn:microsoft.com/office/officeart/2008/layout/SquareAccentList"/>
    <dgm:cxn modelId="{942144A9-C230-4341-B1FC-49EAFFD007A3}" type="presParOf" srcId="{77476B1B-64C0-42A1-9FEB-60F2EDC51B7F}" destId="{A9276F80-DF65-4936-BF78-599773A92997}" srcOrd="0" destOrd="0" presId="urn:microsoft.com/office/officeart/2008/layout/SquareAccentList"/>
    <dgm:cxn modelId="{7882795F-2ACB-486E-8727-C27221DB5622}" type="presParOf" srcId="{77476B1B-64C0-42A1-9FEB-60F2EDC51B7F}" destId="{D89555D4-5A81-4ED5-B609-650F437F8E70}" srcOrd="1" destOrd="0" presId="urn:microsoft.com/office/officeart/2008/layout/SquareAccentList"/>
    <dgm:cxn modelId="{697AC114-0708-4D86-92A8-B1538C0953AE}" type="presParOf" srcId="{77476B1B-64C0-42A1-9FEB-60F2EDC51B7F}" destId="{1C149856-D5BE-4888-A160-749057F765FD}" srcOrd="2" destOrd="0" presId="urn:microsoft.com/office/officeart/2008/layout/SquareAccentList"/>
    <dgm:cxn modelId="{47E0FC84-B73E-46CA-A34B-0581B376E000}" type="presParOf" srcId="{7254039B-E0F6-482E-8AC6-A695039C4324}" destId="{D049117F-E769-4B35-928E-9A2FC2567777}" srcOrd="1" destOrd="0" presId="urn:microsoft.com/office/officeart/2008/layout/SquareAccentList"/>
    <dgm:cxn modelId="{A612B7BC-C508-464B-8EA2-DB9042B34E7D}" type="presParOf" srcId="{D049117F-E769-4B35-928E-9A2FC2567777}" destId="{623F33E1-D111-407F-AEA9-49EA13EAE493}" srcOrd="0" destOrd="0" presId="urn:microsoft.com/office/officeart/2008/layout/SquareAccentList"/>
    <dgm:cxn modelId="{3F14E07A-B19D-4F6F-AF61-8CACA184DF73}" type="presParOf" srcId="{623F33E1-D111-407F-AEA9-49EA13EAE493}" destId="{EA17CD3A-3A48-4148-8CD6-74C6F23AC199}" srcOrd="0" destOrd="0" presId="urn:microsoft.com/office/officeart/2008/layout/SquareAccentList"/>
    <dgm:cxn modelId="{BDF03C7D-0BAA-4A5A-9B78-EE2815F217AE}" type="presParOf" srcId="{623F33E1-D111-407F-AEA9-49EA13EAE493}" destId="{061E75BB-3AF8-4637-A2A7-803C83EC6433}" srcOrd="1" destOrd="0" presId="urn:microsoft.com/office/officeart/2008/layout/SquareAccentList"/>
    <dgm:cxn modelId="{AB2B6917-8791-4D22-81EA-7C81141C064A}" type="presParOf" srcId="{D049117F-E769-4B35-928E-9A2FC2567777}" destId="{4181E05F-DE80-4A24-968D-6FAF578B5A12}" srcOrd="1" destOrd="0" presId="urn:microsoft.com/office/officeart/2008/layout/SquareAccentList"/>
    <dgm:cxn modelId="{977D130F-2796-4C50-9ED5-CDE36243350B}" type="presParOf" srcId="{4181E05F-DE80-4A24-968D-6FAF578B5A12}" destId="{804BE56B-5BEA-49BC-8E6D-4E41075D1477}" srcOrd="0" destOrd="0" presId="urn:microsoft.com/office/officeart/2008/layout/SquareAccentList"/>
    <dgm:cxn modelId="{8FC60551-F784-4E60-A4D6-59726B091B6A}" type="presParOf" srcId="{4181E05F-DE80-4A24-968D-6FAF578B5A12}" destId="{8762C34B-C101-4C7A-AA50-68AC107ACD0D}" srcOrd="1" destOrd="0" presId="urn:microsoft.com/office/officeart/2008/layout/SquareAccentList"/>
    <dgm:cxn modelId="{F0BB5F0B-85F5-4B48-A379-E99C508B0BCC}" type="presParOf" srcId="{D049117F-E769-4B35-928E-9A2FC2567777}" destId="{3AB16209-05CC-4490-8982-C6CAD42935A7}" srcOrd="2" destOrd="0" presId="urn:microsoft.com/office/officeart/2008/layout/SquareAccentList"/>
    <dgm:cxn modelId="{6C788F5A-FA64-4E82-9514-CC373F40F075}" type="presParOf" srcId="{3AB16209-05CC-4490-8982-C6CAD42935A7}" destId="{4CBFC1D2-4411-44C2-827A-633303101264}" srcOrd="0" destOrd="0" presId="urn:microsoft.com/office/officeart/2008/layout/SquareAccentList"/>
    <dgm:cxn modelId="{AC79EE7F-FDB4-4BC1-8DB5-280FA9753C94}" type="presParOf" srcId="{3AB16209-05CC-4490-8982-C6CAD42935A7}" destId="{9E55231C-8C35-4B54-9037-4A0765531809}" srcOrd="1" destOrd="0" presId="urn:microsoft.com/office/officeart/2008/layout/SquareAccentList"/>
    <dgm:cxn modelId="{74ED99FA-45CC-47D0-AC63-BA98083E9DA6}" type="presParOf" srcId="{D049117F-E769-4B35-928E-9A2FC2567777}" destId="{13EEBF63-2C3E-4A81-B70F-26F94DA3A8E8}" srcOrd="3" destOrd="0" presId="urn:microsoft.com/office/officeart/2008/layout/SquareAccentList"/>
    <dgm:cxn modelId="{C82C6BCD-534D-4EE6-9A7A-2A4FC8FF533E}" type="presParOf" srcId="{13EEBF63-2C3E-4A81-B70F-26F94DA3A8E8}" destId="{BD39DB51-7DB3-409C-A950-499C88657998}" srcOrd="0" destOrd="0" presId="urn:microsoft.com/office/officeart/2008/layout/SquareAccentList"/>
    <dgm:cxn modelId="{51FBEB5D-2A6B-4604-AEF3-80F967D500FF}" type="presParOf" srcId="{13EEBF63-2C3E-4A81-B70F-26F94DA3A8E8}" destId="{BF2CFEDD-11F1-48E3-9528-7F3DEF8E383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BE5F0-B99F-4905-9883-EBE173E71B41}">
      <dsp:nvSpPr>
        <dsp:cNvPr id="0" name=""/>
        <dsp:cNvSpPr/>
      </dsp:nvSpPr>
      <dsp:spPr>
        <a:xfrm rot="21300000">
          <a:off x="114984" y="959512"/>
          <a:ext cx="7237631" cy="295459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75C07-814B-4EAF-905A-A151334F3F26}">
      <dsp:nvSpPr>
        <dsp:cNvPr id="0" name=""/>
        <dsp:cNvSpPr/>
      </dsp:nvSpPr>
      <dsp:spPr>
        <a:xfrm>
          <a:off x="896112" y="243681"/>
          <a:ext cx="2240280" cy="194945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C7F34-F32E-426E-9D4E-00FE797DBC1F}">
      <dsp:nvSpPr>
        <dsp:cNvPr id="0" name=""/>
        <dsp:cNvSpPr/>
      </dsp:nvSpPr>
      <dsp:spPr>
        <a:xfrm>
          <a:off x="3957828" y="0"/>
          <a:ext cx="2389632" cy="2046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Keragaman</a:t>
          </a:r>
          <a:endParaRPr lang="id-ID" sz="2800" kern="1200" dirty="0"/>
        </a:p>
      </dsp:txBody>
      <dsp:txXfrm>
        <a:off x="3957828" y="0"/>
        <a:ext cx="2389632" cy="2046922"/>
      </dsp:txXfrm>
    </dsp:sp>
    <dsp:sp modelId="{BCC4BEBC-6E81-432B-8BDC-AC2BC6099D59}">
      <dsp:nvSpPr>
        <dsp:cNvPr id="0" name=""/>
        <dsp:cNvSpPr/>
      </dsp:nvSpPr>
      <dsp:spPr>
        <a:xfrm>
          <a:off x="4331208" y="2680493"/>
          <a:ext cx="2240280" cy="194945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A587C-49F4-4F44-A26F-41F435C936EC}">
      <dsp:nvSpPr>
        <dsp:cNvPr id="0" name=""/>
        <dsp:cNvSpPr/>
      </dsp:nvSpPr>
      <dsp:spPr>
        <a:xfrm>
          <a:off x="1120140" y="2826702"/>
          <a:ext cx="2389632" cy="2046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Kesetaraan</a:t>
          </a:r>
          <a:endParaRPr lang="id-ID" sz="2800" kern="1200" dirty="0"/>
        </a:p>
      </dsp:txBody>
      <dsp:txXfrm>
        <a:off x="1120140" y="2826702"/>
        <a:ext cx="2389632" cy="20469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55BE8-34C4-4599-91FC-9465A60AF2E0}">
      <dsp:nvSpPr>
        <dsp:cNvPr id="0" name=""/>
        <dsp:cNvSpPr/>
      </dsp:nvSpPr>
      <dsp:spPr>
        <a:xfrm>
          <a:off x="1589405" y="0"/>
          <a:ext cx="1754505" cy="97472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kern="1200" dirty="0" smtClean="0"/>
            <a:t>Pribadi</a:t>
          </a:r>
          <a:endParaRPr lang="id-ID" sz="3300" kern="1200" dirty="0"/>
        </a:p>
      </dsp:txBody>
      <dsp:txXfrm>
        <a:off x="1617954" y="28549"/>
        <a:ext cx="1697407" cy="917627"/>
      </dsp:txXfrm>
    </dsp:sp>
    <dsp:sp modelId="{B45CE2BF-3F34-4717-9719-4D1D357DDDB3}">
      <dsp:nvSpPr>
        <dsp:cNvPr id="0" name=""/>
        <dsp:cNvSpPr/>
      </dsp:nvSpPr>
      <dsp:spPr>
        <a:xfrm>
          <a:off x="4123690" y="0"/>
          <a:ext cx="1754505" cy="97472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6016469"/>
            <a:satOff val="-16464"/>
            <a:lumOff val="-57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6016469"/>
              <a:satOff val="-16464"/>
              <a:lumOff val="-5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kern="1200" dirty="0" smtClean="0"/>
            <a:t>Umum</a:t>
          </a:r>
          <a:endParaRPr lang="id-ID" sz="3300" kern="1200" dirty="0"/>
        </a:p>
      </dsp:txBody>
      <dsp:txXfrm>
        <a:off x="4152239" y="28549"/>
        <a:ext cx="1697407" cy="917627"/>
      </dsp:txXfrm>
    </dsp:sp>
    <dsp:sp modelId="{A7A5164E-7DE5-4BB3-8278-3105BE8444DD}">
      <dsp:nvSpPr>
        <dsp:cNvPr id="0" name=""/>
        <dsp:cNvSpPr/>
      </dsp:nvSpPr>
      <dsp:spPr>
        <a:xfrm>
          <a:off x="3368278" y="4142581"/>
          <a:ext cx="731043" cy="731043"/>
        </a:xfrm>
        <a:prstGeom prst="triangle">
          <a:avLst/>
        </a:prstGeom>
        <a:solidFill>
          <a:schemeClr val="accent4">
            <a:tint val="40000"/>
            <a:alpha val="90000"/>
            <a:hueOff val="12032937"/>
            <a:satOff val="-32929"/>
            <a:lumOff val="-114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2032937"/>
              <a:satOff val="-32929"/>
              <a:lumOff val="-11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67143-5ABA-4E6B-9ABC-91AF2068AD10}">
      <dsp:nvSpPr>
        <dsp:cNvPr id="0" name=""/>
        <dsp:cNvSpPr/>
      </dsp:nvSpPr>
      <dsp:spPr>
        <a:xfrm>
          <a:off x="1540668" y="3836517"/>
          <a:ext cx="4386262" cy="296316"/>
        </a:xfrm>
        <a:prstGeom prst="rect">
          <a:avLst/>
        </a:prstGeom>
        <a:solidFill>
          <a:schemeClr val="accent4">
            <a:tint val="40000"/>
            <a:alpha val="90000"/>
            <a:hueOff val="18049406"/>
            <a:satOff val="-49393"/>
            <a:lumOff val="-171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8049406"/>
              <a:satOff val="-49393"/>
              <a:lumOff val="-1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02822-5DEB-4A58-91B3-2BE35EBE34F1}">
      <dsp:nvSpPr>
        <dsp:cNvPr id="0" name=""/>
        <dsp:cNvSpPr/>
      </dsp:nvSpPr>
      <dsp:spPr>
        <a:xfrm>
          <a:off x="4123690" y="2982658"/>
          <a:ext cx="1754505" cy="8187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Adat IStiadat</a:t>
          </a:r>
          <a:endParaRPr lang="id-ID" sz="2100" kern="1200" dirty="0"/>
        </a:p>
      </dsp:txBody>
      <dsp:txXfrm>
        <a:off x="4163659" y="3022627"/>
        <a:ext cx="1674567" cy="738831"/>
      </dsp:txXfrm>
    </dsp:sp>
    <dsp:sp modelId="{8BC975C1-4AD0-4520-B178-41F69E158196}">
      <dsp:nvSpPr>
        <dsp:cNvPr id="0" name=""/>
        <dsp:cNvSpPr/>
      </dsp:nvSpPr>
      <dsp:spPr>
        <a:xfrm>
          <a:off x="4123690" y="2105406"/>
          <a:ext cx="1754505" cy="818769"/>
        </a:xfrm>
        <a:prstGeom prst="roundRect">
          <a:avLst/>
        </a:prstGeom>
        <a:solidFill>
          <a:schemeClr val="accent4">
            <a:hueOff val="3447177"/>
            <a:satOff val="-8721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Ideologi</a:t>
          </a:r>
          <a:endParaRPr lang="id-ID" sz="2100" kern="1200" dirty="0"/>
        </a:p>
      </dsp:txBody>
      <dsp:txXfrm>
        <a:off x="4163659" y="2145375"/>
        <a:ext cx="1674567" cy="738831"/>
      </dsp:txXfrm>
    </dsp:sp>
    <dsp:sp modelId="{C6DA41A1-000F-4A60-A633-BA0C895AD279}">
      <dsp:nvSpPr>
        <dsp:cNvPr id="0" name=""/>
        <dsp:cNvSpPr/>
      </dsp:nvSpPr>
      <dsp:spPr>
        <a:xfrm>
          <a:off x="4123690" y="1228153"/>
          <a:ext cx="1754505" cy="818769"/>
        </a:xfrm>
        <a:prstGeom prst="roundRect">
          <a:avLst/>
        </a:prstGeom>
        <a:solidFill>
          <a:schemeClr val="accent4">
            <a:hueOff val="6894354"/>
            <a:satOff val="-17441"/>
            <a:lumOff val="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SARA</a:t>
          </a:r>
          <a:endParaRPr lang="id-ID" sz="2100" kern="1200" dirty="0"/>
        </a:p>
      </dsp:txBody>
      <dsp:txXfrm>
        <a:off x="4163659" y="1268122"/>
        <a:ext cx="1674567" cy="738831"/>
      </dsp:txXfrm>
    </dsp:sp>
    <dsp:sp modelId="{D40DCA72-3436-40B7-AB47-71D3E917D544}">
      <dsp:nvSpPr>
        <dsp:cNvPr id="0" name=""/>
        <dsp:cNvSpPr/>
      </dsp:nvSpPr>
      <dsp:spPr>
        <a:xfrm>
          <a:off x="1589405" y="2982658"/>
          <a:ext cx="1754505" cy="818769"/>
        </a:xfrm>
        <a:prstGeom prst="roundRect">
          <a:avLst/>
        </a:prstGeom>
        <a:solidFill>
          <a:schemeClr val="accent4">
            <a:hueOff val="10341531"/>
            <a:satOff val="-26162"/>
            <a:lumOff val="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Cita-Cita</a:t>
          </a:r>
          <a:endParaRPr lang="id-ID" sz="2100" kern="1200" dirty="0"/>
        </a:p>
      </dsp:txBody>
      <dsp:txXfrm>
        <a:off x="1629374" y="3022627"/>
        <a:ext cx="1674567" cy="738831"/>
      </dsp:txXfrm>
    </dsp:sp>
    <dsp:sp modelId="{E8F508F0-6F79-4D1A-AE95-F9DACF429ADA}">
      <dsp:nvSpPr>
        <dsp:cNvPr id="0" name=""/>
        <dsp:cNvSpPr/>
      </dsp:nvSpPr>
      <dsp:spPr>
        <a:xfrm>
          <a:off x="1589405" y="2105406"/>
          <a:ext cx="1754505" cy="818769"/>
        </a:xfrm>
        <a:prstGeom prst="roundRect">
          <a:avLst/>
        </a:prstGeom>
        <a:solidFill>
          <a:schemeClr val="accent4">
            <a:hueOff val="13788708"/>
            <a:satOff val="-34882"/>
            <a:lumOff val="1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Perilaku</a:t>
          </a:r>
          <a:endParaRPr lang="id-ID" sz="2100" kern="1200" dirty="0"/>
        </a:p>
      </dsp:txBody>
      <dsp:txXfrm>
        <a:off x="1629374" y="2145375"/>
        <a:ext cx="1674567" cy="738831"/>
      </dsp:txXfrm>
    </dsp:sp>
    <dsp:sp modelId="{FCF4679B-1DAC-4F71-AD03-3CBE6C5AA60B}">
      <dsp:nvSpPr>
        <dsp:cNvPr id="0" name=""/>
        <dsp:cNvSpPr/>
      </dsp:nvSpPr>
      <dsp:spPr>
        <a:xfrm>
          <a:off x="1589405" y="1228153"/>
          <a:ext cx="1754505" cy="818769"/>
        </a:xfrm>
        <a:prstGeom prst="roundRect">
          <a:avLst/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Minat</a:t>
          </a:r>
          <a:endParaRPr lang="id-ID" sz="2100" kern="1200" dirty="0"/>
        </a:p>
      </dsp:txBody>
      <dsp:txXfrm>
        <a:off x="1629374" y="1268122"/>
        <a:ext cx="1674567" cy="7388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217A2-7DF1-448E-A3DE-60F6E7261F36}">
      <dsp:nvSpPr>
        <dsp:cNvPr id="0" name=""/>
        <dsp:cNvSpPr/>
      </dsp:nvSpPr>
      <dsp:spPr>
        <a:xfrm>
          <a:off x="641334" y="197"/>
          <a:ext cx="2501813" cy="19309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chemeClr val="tx1"/>
              </a:solidFill>
            </a:rPr>
            <a:t>Keragaman</a:t>
          </a:r>
          <a:endParaRPr lang="id-ID" sz="2400" kern="1200" dirty="0">
            <a:solidFill>
              <a:schemeClr val="tx1"/>
            </a:solidFill>
          </a:endParaRPr>
        </a:p>
      </dsp:txBody>
      <dsp:txXfrm>
        <a:off x="1007716" y="282971"/>
        <a:ext cx="1769049" cy="1365354"/>
      </dsp:txXfrm>
    </dsp:sp>
    <dsp:sp modelId="{1A3FBEC6-7B34-4884-B953-7ECC68A04AB6}">
      <dsp:nvSpPr>
        <dsp:cNvPr id="0" name=""/>
        <dsp:cNvSpPr/>
      </dsp:nvSpPr>
      <dsp:spPr>
        <a:xfrm>
          <a:off x="1481432" y="2046125"/>
          <a:ext cx="821618" cy="821618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400" kern="1200"/>
        </a:p>
      </dsp:txBody>
      <dsp:txXfrm>
        <a:off x="1590337" y="2360312"/>
        <a:ext cx="603808" cy="193244"/>
      </dsp:txXfrm>
    </dsp:sp>
    <dsp:sp modelId="{6BEC33AF-0455-4A95-A24C-69CA8D858B0C}">
      <dsp:nvSpPr>
        <dsp:cNvPr id="0" name=""/>
        <dsp:cNvSpPr/>
      </dsp:nvSpPr>
      <dsp:spPr>
        <a:xfrm>
          <a:off x="739645" y="2982770"/>
          <a:ext cx="2305191" cy="1890657"/>
        </a:xfrm>
        <a:prstGeom prst="ellipse">
          <a:avLst/>
        </a:prstGeom>
        <a:solidFill>
          <a:schemeClr val="accent5">
            <a:hueOff val="-9027899"/>
            <a:satOff val="22229"/>
            <a:lumOff val="-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chemeClr val="tx1"/>
              </a:solidFill>
            </a:rPr>
            <a:t>Kurang Toleransi</a:t>
          </a:r>
          <a:endParaRPr lang="id-ID" sz="2400" kern="1200" dirty="0">
            <a:solidFill>
              <a:schemeClr val="tx1"/>
            </a:solidFill>
          </a:endParaRPr>
        </a:p>
      </dsp:txBody>
      <dsp:txXfrm>
        <a:off x="1077232" y="3259650"/>
        <a:ext cx="1630017" cy="1336897"/>
      </dsp:txXfrm>
    </dsp:sp>
    <dsp:sp modelId="{85B51EB7-0A27-4B2C-8DA5-2B6304FBED76}">
      <dsp:nvSpPr>
        <dsp:cNvPr id="0" name=""/>
        <dsp:cNvSpPr/>
      </dsp:nvSpPr>
      <dsp:spPr>
        <a:xfrm>
          <a:off x="3355636" y="2173328"/>
          <a:ext cx="450473" cy="526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900" kern="1200"/>
        </a:p>
      </dsp:txBody>
      <dsp:txXfrm>
        <a:off x="3355636" y="2278722"/>
        <a:ext cx="315331" cy="316180"/>
      </dsp:txXfrm>
    </dsp:sp>
    <dsp:sp modelId="{69037743-D8BF-43A6-A995-49214459F85D}">
      <dsp:nvSpPr>
        <dsp:cNvPr id="0" name=""/>
        <dsp:cNvSpPr/>
      </dsp:nvSpPr>
      <dsp:spPr>
        <a:xfrm>
          <a:off x="3993098" y="1020229"/>
          <a:ext cx="2833166" cy="2833166"/>
        </a:xfrm>
        <a:prstGeom prst="ellipse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>
              <a:solidFill>
                <a:schemeClr val="tx1"/>
              </a:solidFill>
            </a:rPr>
            <a:t>KONFLIK</a:t>
          </a:r>
          <a:endParaRPr lang="id-ID" sz="3000" kern="1200" dirty="0">
            <a:solidFill>
              <a:schemeClr val="tx1"/>
            </a:solidFill>
          </a:endParaRPr>
        </a:p>
      </dsp:txBody>
      <dsp:txXfrm>
        <a:off x="4408006" y="1435137"/>
        <a:ext cx="2003350" cy="20033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A928F-84F0-4943-8EC9-B23049B684E6}">
      <dsp:nvSpPr>
        <dsp:cNvPr id="0" name=""/>
        <dsp:cNvSpPr/>
      </dsp:nvSpPr>
      <dsp:spPr>
        <a:xfrm>
          <a:off x="146952" y="608395"/>
          <a:ext cx="3468933" cy="10840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258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Faktor Sejarah Indonesia</a:t>
          </a:r>
          <a:endParaRPr lang="id-ID" sz="2300" kern="1200" dirty="0"/>
        </a:p>
      </dsp:txBody>
      <dsp:txXfrm>
        <a:off x="146952" y="608395"/>
        <a:ext cx="3468933" cy="1084041"/>
      </dsp:txXfrm>
    </dsp:sp>
    <dsp:sp modelId="{F99FCF92-B748-4B72-A5C2-CC736BDFD24B}">
      <dsp:nvSpPr>
        <dsp:cNvPr id="0" name=""/>
        <dsp:cNvSpPr/>
      </dsp:nvSpPr>
      <dsp:spPr>
        <a:xfrm>
          <a:off x="2413" y="451811"/>
          <a:ext cx="758829" cy="1138243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FAF12-DF9A-48A2-BD8A-4F8ECB66DF5E}">
      <dsp:nvSpPr>
        <dsp:cNvPr id="0" name=""/>
        <dsp:cNvSpPr/>
      </dsp:nvSpPr>
      <dsp:spPr>
        <a:xfrm>
          <a:off x="3996253" y="608395"/>
          <a:ext cx="3468933" cy="10840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258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Faktor Kebudayaan Asing</a:t>
          </a:r>
          <a:endParaRPr lang="id-ID" sz="2300" kern="1200" dirty="0"/>
        </a:p>
      </dsp:txBody>
      <dsp:txXfrm>
        <a:off x="3996253" y="608395"/>
        <a:ext cx="3468933" cy="1084041"/>
      </dsp:txXfrm>
    </dsp:sp>
    <dsp:sp modelId="{C57575D3-B2B3-42EE-825B-DC13420BFC27}">
      <dsp:nvSpPr>
        <dsp:cNvPr id="0" name=""/>
        <dsp:cNvSpPr/>
      </dsp:nvSpPr>
      <dsp:spPr>
        <a:xfrm>
          <a:off x="3851714" y="451811"/>
          <a:ext cx="758829" cy="1138243"/>
        </a:xfrm>
        <a:prstGeom prst="rect">
          <a:avLst/>
        </a:prstGeom>
        <a:solidFill>
          <a:schemeClr val="accent5">
            <a:tint val="50000"/>
            <a:hueOff val="-4710606"/>
            <a:satOff val="12543"/>
            <a:lumOff val="5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F1D04-A9CF-4BFD-848F-767892CB97E9}">
      <dsp:nvSpPr>
        <dsp:cNvPr id="0" name=""/>
        <dsp:cNvSpPr/>
      </dsp:nvSpPr>
      <dsp:spPr>
        <a:xfrm>
          <a:off x="146952" y="1973083"/>
          <a:ext cx="3468933" cy="10840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258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Faktor Iklim</a:t>
          </a:r>
          <a:endParaRPr lang="id-ID" sz="2300" kern="1200" dirty="0"/>
        </a:p>
      </dsp:txBody>
      <dsp:txXfrm>
        <a:off x="146952" y="1973083"/>
        <a:ext cx="3468933" cy="1084041"/>
      </dsp:txXfrm>
    </dsp:sp>
    <dsp:sp modelId="{9337CBED-9560-4A91-A0F0-24104462F34A}">
      <dsp:nvSpPr>
        <dsp:cNvPr id="0" name=""/>
        <dsp:cNvSpPr/>
      </dsp:nvSpPr>
      <dsp:spPr>
        <a:xfrm>
          <a:off x="2413" y="1816499"/>
          <a:ext cx="758829" cy="1138243"/>
        </a:xfrm>
        <a:prstGeom prst="rect">
          <a:avLst/>
        </a:prstGeom>
        <a:solidFill>
          <a:schemeClr val="accent5">
            <a:tint val="50000"/>
            <a:hueOff val="-9421212"/>
            <a:satOff val="25086"/>
            <a:lumOff val="11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5D835-CD4F-414E-B67F-58115959D296}">
      <dsp:nvSpPr>
        <dsp:cNvPr id="0" name=""/>
        <dsp:cNvSpPr/>
      </dsp:nvSpPr>
      <dsp:spPr>
        <a:xfrm>
          <a:off x="3996253" y="1973083"/>
          <a:ext cx="3468933" cy="10840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258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Faktor Fisik dan Geologi</a:t>
          </a:r>
          <a:endParaRPr lang="id-ID" sz="2300" kern="1200" dirty="0"/>
        </a:p>
      </dsp:txBody>
      <dsp:txXfrm>
        <a:off x="3996253" y="1973083"/>
        <a:ext cx="3468933" cy="1084041"/>
      </dsp:txXfrm>
    </dsp:sp>
    <dsp:sp modelId="{5F05511F-61CE-444C-8D94-4E02480B00E3}">
      <dsp:nvSpPr>
        <dsp:cNvPr id="0" name=""/>
        <dsp:cNvSpPr/>
      </dsp:nvSpPr>
      <dsp:spPr>
        <a:xfrm>
          <a:off x="3851714" y="1816499"/>
          <a:ext cx="758829" cy="1138243"/>
        </a:xfrm>
        <a:prstGeom prst="rect">
          <a:avLst/>
        </a:prstGeom>
        <a:solidFill>
          <a:schemeClr val="accent5">
            <a:tint val="50000"/>
            <a:hueOff val="-14131818"/>
            <a:satOff val="37628"/>
            <a:lumOff val="16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ABC14-047D-4003-B1B5-8BB87C788FDD}">
      <dsp:nvSpPr>
        <dsp:cNvPr id="0" name=""/>
        <dsp:cNvSpPr/>
      </dsp:nvSpPr>
      <dsp:spPr>
        <a:xfrm>
          <a:off x="2071602" y="3337771"/>
          <a:ext cx="3468933" cy="10840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258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Faktor Geografis</a:t>
          </a:r>
          <a:endParaRPr lang="id-ID" sz="2300" kern="1200" dirty="0"/>
        </a:p>
      </dsp:txBody>
      <dsp:txXfrm>
        <a:off x="2071602" y="3337771"/>
        <a:ext cx="3468933" cy="1084041"/>
      </dsp:txXfrm>
    </dsp:sp>
    <dsp:sp modelId="{BFDB7369-B398-4EBD-9831-642CF59A3D7E}">
      <dsp:nvSpPr>
        <dsp:cNvPr id="0" name=""/>
        <dsp:cNvSpPr/>
      </dsp:nvSpPr>
      <dsp:spPr>
        <a:xfrm>
          <a:off x="1927063" y="3181187"/>
          <a:ext cx="758829" cy="1138243"/>
        </a:xfrm>
        <a:prstGeom prst="rect">
          <a:avLst/>
        </a:prstGeom>
        <a:solidFill>
          <a:schemeClr val="accent5">
            <a:tint val="50000"/>
            <a:hueOff val="-18842424"/>
            <a:satOff val="50171"/>
            <a:lumOff val="22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50B3B-90A0-4316-93FC-58E2EEA064D5}">
      <dsp:nvSpPr>
        <dsp:cNvPr id="0" name=""/>
        <dsp:cNvSpPr/>
      </dsp:nvSpPr>
      <dsp:spPr>
        <a:xfrm>
          <a:off x="1763027" y="197991"/>
          <a:ext cx="3929360" cy="1364615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14778-A18A-455E-9E7F-8249D47FBC18}">
      <dsp:nvSpPr>
        <dsp:cNvPr id="0" name=""/>
        <dsp:cNvSpPr/>
      </dsp:nvSpPr>
      <dsp:spPr>
        <a:xfrm>
          <a:off x="3353048" y="3539470"/>
          <a:ext cx="761503" cy="487362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27802-2D54-4A34-BE5F-CAAEB31688E0}">
      <dsp:nvSpPr>
        <dsp:cNvPr id="0" name=""/>
        <dsp:cNvSpPr/>
      </dsp:nvSpPr>
      <dsp:spPr>
        <a:xfrm>
          <a:off x="1906190" y="3929360"/>
          <a:ext cx="3655218" cy="913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Bhinneka Tunggal Ika</a:t>
          </a:r>
          <a:endParaRPr lang="id-ID" sz="2400" kern="1200" dirty="0"/>
        </a:p>
      </dsp:txBody>
      <dsp:txXfrm>
        <a:off x="1906190" y="3929360"/>
        <a:ext cx="3655218" cy="913804"/>
      </dsp:txXfrm>
    </dsp:sp>
    <dsp:sp modelId="{22CBCCBD-4853-4596-B5A5-805F2B592546}">
      <dsp:nvSpPr>
        <dsp:cNvPr id="0" name=""/>
        <dsp:cNvSpPr/>
      </dsp:nvSpPr>
      <dsp:spPr>
        <a:xfrm>
          <a:off x="3191609" y="1667998"/>
          <a:ext cx="1370707" cy="13707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Ras</a:t>
          </a:r>
          <a:endParaRPr lang="id-ID" sz="2000" kern="1200" dirty="0"/>
        </a:p>
      </dsp:txBody>
      <dsp:txXfrm>
        <a:off x="3392344" y="1868733"/>
        <a:ext cx="969237" cy="969237"/>
      </dsp:txXfrm>
    </dsp:sp>
    <dsp:sp modelId="{06E0BC07-5374-4C59-96AB-89199F4A5528}">
      <dsp:nvSpPr>
        <dsp:cNvPr id="0" name=""/>
        <dsp:cNvSpPr/>
      </dsp:nvSpPr>
      <dsp:spPr>
        <a:xfrm>
          <a:off x="2210792" y="639663"/>
          <a:ext cx="1370707" cy="1370707"/>
        </a:xfrm>
        <a:prstGeom prst="ellipse">
          <a:avLst/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Agama</a:t>
          </a:r>
          <a:endParaRPr lang="id-ID" sz="2000" kern="1200" dirty="0"/>
        </a:p>
      </dsp:txBody>
      <dsp:txXfrm>
        <a:off x="2411527" y="840398"/>
        <a:ext cx="969237" cy="969237"/>
      </dsp:txXfrm>
    </dsp:sp>
    <dsp:sp modelId="{393C82D0-ABB1-4F8D-A29D-92BCC9EDC54E}">
      <dsp:nvSpPr>
        <dsp:cNvPr id="0" name=""/>
        <dsp:cNvSpPr/>
      </dsp:nvSpPr>
      <dsp:spPr>
        <a:xfrm>
          <a:off x="3611959" y="308256"/>
          <a:ext cx="1370707" cy="1370707"/>
        </a:xfrm>
        <a:prstGeom prst="ellipse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Suku Bangsa</a:t>
          </a:r>
          <a:endParaRPr lang="id-ID" sz="2000" kern="1200" dirty="0"/>
        </a:p>
      </dsp:txBody>
      <dsp:txXfrm>
        <a:off x="3812694" y="508991"/>
        <a:ext cx="969237" cy="969237"/>
      </dsp:txXfrm>
    </dsp:sp>
    <dsp:sp modelId="{A9850046-D49A-4913-B801-CE60D51DD85F}">
      <dsp:nvSpPr>
        <dsp:cNvPr id="0" name=""/>
        <dsp:cNvSpPr/>
      </dsp:nvSpPr>
      <dsp:spPr>
        <a:xfrm>
          <a:off x="1601589" y="30460"/>
          <a:ext cx="4264421" cy="341153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A1912-0EB6-4658-B4A1-EEC26017DF29}">
      <dsp:nvSpPr>
        <dsp:cNvPr id="0" name=""/>
        <dsp:cNvSpPr/>
      </dsp:nvSpPr>
      <dsp:spPr>
        <a:xfrm>
          <a:off x="766" y="769710"/>
          <a:ext cx="3641984" cy="428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DCA8E-39CB-43AC-8A24-9D4649B05058}">
      <dsp:nvSpPr>
        <dsp:cNvPr id="0" name=""/>
        <dsp:cNvSpPr/>
      </dsp:nvSpPr>
      <dsp:spPr>
        <a:xfrm>
          <a:off x="766" y="930625"/>
          <a:ext cx="267553" cy="2675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A8444-0446-4EE5-9CA2-D28CBA532091}">
      <dsp:nvSpPr>
        <dsp:cNvPr id="0" name=""/>
        <dsp:cNvSpPr/>
      </dsp:nvSpPr>
      <dsp:spPr>
        <a:xfrm>
          <a:off x="766" y="0"/>
          <a:ext cx="3641984" cy="76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Horizontal</a:t>
          </a:r>
          <a:endParaRPr lang="id-ID" sz="3500" kern="1200" dirty="0"/>
        </a:p>
      </dsp:txBody>
      <dsp:txXfrm>
        <a:off x="766" y="0"/>
        <a:ext cx="3641984" cy="769710"/>
      </dsp:txXfrm>
    </dsp:sp>
    <dsp:sp modelId="{964528AD-106C-4B23-91A7-76DCDEB480AD}">
      <dsp:nvSpPr>
        <dsp:cNvPr id="0" name=""/>
        <dsp:cNvSpPr/>
      </dsp:nvSpPr>
      <dsp:spPr>
        <a:xfrm>
          <a:off x="766" y="1554284"/>
          <a:ext cx="267546" cy="2675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42E4E-F5B8-48B2-A82A-2E4D126BDA33}">
      <dsp:nvSpPr>
        <dsp:cNvPr id="0" name=""/>
        <dsp:cNvSpPr/>
      </dsp:nvSpPr>
      <dsp:spPr>
        <a:xfrm>
          <a:off x="255705" y="1376231"/>
          <a:ext cx="3387045" cy="623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Suku Bangsa/ Ras</a:t>
          </a:r>
          <a:endParaRPr lang="id-ID" sz="2000" kern="1200" dirty="0"/>
        </a:p>
      </dsp:txBody>
      <dsp:txXfrm>
        <a:off x="255705" y="1376231"/>
        <a:ext cx="3387045" cy="623652"/>
      </dsp:txXfrm>
    </dsp:sp>
    <dsp:sp modelId="{92B55778-A1C5-4B6E-881F-2C623E9C7066}">
      <dsp:nvSpPr>
        <dsp:cNvPr id="0" name=""/>
        <dsp:cNvSpPr/>
      </dsp:nvSpPr>
      <dsp:spPr>
        <a:xfrm>
          <a:off x="766" y="2177936"/>
          <a:ext cx="267546" cy="2675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C7431-C345-4A43-BF82-E39532CD9489}">
      <dsp:nvSpPr>
        <dsp:cNvPr id="0" name=""/>
        <dsp:cNvSpPr/>
      </dsp:nvSpPr>
      <dsp:spPr>
        <a:xfrm>
          <a:off x="255705" y="1999883"/>
          <a:ext cx="3387045" cy="623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Bahasa Daerah</a:t>
          </a:r>
          <a:endParaRPr lang="id-ID" sz="2000" kern="1200" dirty="0"/>
        </a:p>
      </dsp:txBody>
      <dsp:txXfrm>
        <a:off x="255705" y="1999883"/>
        <a:ext cx="3387045" cy="623652"/>
      </dsp:txXfrm>
    </dsp:sp>
    <dsp:sp modelId="{D087A739-025B-4044-BA3C-A7283C96C907}">
      <dsp:nvSpPr>
        <dsp:cNvPr id="0" name=""/>
        <dsp:cNvSpPr/>
      </dsp:nvSpPr>
      <dsp:spPr>
        <a:xfrm>
          <a:off x="766" y="2801588"/>
          <a:ext cx="267546" cy="2675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D3C7F-D241-4EF3-B6B3-711ACC3CE02B}">
      <dsp:nvSpPr>
        <dsp:cNvPr id="0" name=""/>
        <dsp:cNvSpPr/>
      </dsp:nvSpPr>
      <dsp:spPr>
        <a:xfrm>
          <a:off x="255705" y="2623535"/>
          <a:ext cx="3387045" cy="623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Adat Istiadat/ Perilaku</a:t>
          </a:r>
          <a:endParaRPr lang="id-ID" sz="2000" kern="1200" dirty="0"/>
        </a:p>
      </dsp:txBody>
      <dsp:txXfrm>
        <a:off x="255705" y="2623535"/>
        <a:ext cx="3387045" cy="623652"/>
      </dsp:txXfrm>
    </dsp:sp>
    <dsp:sp modelId="{FF5CF126-CA21-41A1-94F3-8E77CDAF2E66}">
      <dsp:nvSpPr>
        <dsp:cNvPr id="0" name=""/>
        <dsp:cNvSpPr/>
      </dsp:nvSpPr>
      <dsp:spPr>
        <a:xfrm>
          <a:off x="766" y="3425240"/>
          <a:ext cx="267546" cy="2675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6FDD41-0C5B-4532-8319-6FC6BFCF3AD7}">
      <dsp:nvSpPr>
        <dsp:cNvPr id="0" name=""/>
        <dsp:cNvSpPr/>
      </dsp:nvSpPr>
      <dsp:spPr>
        <a:xfrm>
          <a:off x="255705" y="3247187"/>
          <a:ext cx="3387045" cy="623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Agama, dll</a:t>
          </a:r>
          <a:endParaRPr lang="id-ID" sz="2000" kern="1200" dirty="0"/>
        </a:p>
      </dsp:txBody>
      <dsp:txXfrm>
        <a:off x="255705" y="3247187"/>
        <a:ext cx="3387045" cy="623652"/>
      </dsp:txXfrm>
    </dsp:sp>
    <dsp:sp modelId="{A9276F80-DF65-4936-BF78-599773A92997}">
      <dsp:nvSpPr>
        <dsp:cNvPr id="0" name=""/>
        <dsp:cNvSpPr/>
      </dsp:nvSpPr>
      <dsp:spPr>
        <a:xfrm>
          <a:off x="3824849" y="769710"/>
          <a:ext cx="3641984" cy="428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555D4-5A81-4ED5-B609-650F437F8E70}">
      <dsp:nvSpPr>
        <dsp:cNvPr id="0" name=""/>
        <dsp:cNvSpPr/>
      </dsp:nvSpPr>
      <dsp:spPr>
        <a:xfrm>
          <a:off x="3824849" y="930625"/>
          <a:ext cx="267553" cy="2675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49856-D5BE-4888-A160-749057F765FD}">
      <dsp:nvSpPr>
        <dsp:cNvPr id="0" name=""/>
        <dsp:cNvSpPr/>
      </dsp:nvSpPr>
      <dsp:spPr>
        <a:xfrm>
          <a:off x="3824849" y="0"/>
          <a:ext cx="3641984" cy="76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Vertikal</a:t>
          </a:r>
          <a:endParaRPr lang="id-ID" sz="3500" kern="1200" dirty="0"/>
        </a:p>
      </dsp:txBody>
      <dsp:txXfrm>
        <a:off x="3824849" y="0"/>
        <a:ext cx="3641984" cy="769710"/>
      </dsp:txXfrm>
    </dsp:sp>
    <dsp:sp modelId="{EA17CD3A-3A48-4148-8CD6-74C6F23AC199}">
      <dsp:nvSpPr>
        <dsp:cNvPr id="0" name=""/>
        <dsp:cNvSpPr/>
      </dsp:nvSpPr>
      <dsp:spPr>
        <a:xfrm>
          <a:off x="3824849" y="1554284"/>
          <a:ext cx="267546" cy="2675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E75BB-3AF8-4637-A2A7-803C83EC6433}">
      <dsp:nvSpPr>
        <dsp:cNvPr id="0" name=""/>
        <dsp:cNvSpPr/>
      </dsp:nvSpPr>
      <dsp:spPr>
        <a:xfrm>
          <a:off x="4079788" y="1376231"/>
          <a:ext cx="3387045" cy="623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Ekonomi</a:t>
          </a:r>
          <a:endParaRPr lang="id-ID" sz="2000" kern="1200" dirty="0"/>
        </a:p>
      </dsp:txBody>
      <dsp:txXfrm>
        <a:off x="4079788" y="1376231"/>
        <a:ext cx="3387045" cy="623652"/>
      </dsp:txXfrm>
    </dsp:sp>
    <dsp:sp modelId="{804BE56B-5BEA-49BC-8E6D-4E41075D1477}">
      <dsp:nvSpPr>
        <dsp:cNvPr id="0" name=""/>
        <dsp:cNvSpPr/>
      </dsp:nvSpPr>
      <dsp:spPr>
        <a:xfrm>
          <a:off x="3824849" y="2177936"/>
          <a:ext cx="267546" cy="2675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2C34B-C101-4C7A-AA50-68AC107ACD0D}">
      <dsp:nvSpPr>
        <dsp:cNvPr id="0" name=""/>
        <dsp:cNvSpPr/>
      </dsp:nvSpPr>
      <dsp:spPr>
        <a:xfrm>
          <a:off x="4079788" y="1999883"/>
          <a:ext cx="3387045" cy="623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Pendidikan</a:t>
          </a:r>
          <a:endParaRPr lang="id-ID" sz="2000" kern="1200" dirty="0"/>
        </a:p>
      </dsp:txBody>
      <dsp:txXfrm>
        <a:off x="4079788" y="1999883"/>
        <a:ext cx="3387045" cy="623652"/>
      </dsp:txXfrm>
    </dsp:sp>
    <dsp:sp modelId="{4CBFC1D2-4411-44C2-827A-633303101264}">
      <dsp:nvSpPr>
        <dsp:cNvPr id="0" name=""/>
        <dsp:cNvSpPr/>
      </dsp:nvSpPr>
      <dsp:spPr>
        <a:xfrm>
          <a:off x="3824849" y="2801588"/>
          <a:ext cx="267546" cy="2675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5231C-8C35-4B54-9037-4A0765531809}">
      <dsp:nvSpPr>
        <dsp:cNvPr id="0" name=""/>
        <dsp:cNvSpPr/>
      </dsp:nvSpPr>
      <dsp:spPr>
        <a:xfrm>
          <a:off x="4079788" y="2623535"/>
          <a:ext cx="3387045" cy="623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Kedudukan Sosial Politik</a:t>
          </a:r>
          <a:endParaRPr lang="id-ID" sz="2000" kern="1200" dirty="0"/>
        </a:p>
      </dsp:txBody>
      <dsp:txXfrm>
        <a:off x="4079788" y="2623535"/>
        <a:ext cx="3387045" cy="623652"/>
      </dsp:txXfrm>
    </dsp:sp>
    <dsp:sp modelId="{BD39DB51-7DB3-409C-A950-499C88657998}">
      <dsp:nvSpPr>
        <dsp:cNvPr id="0" name=""/>
        <dsp:cNvSpPr/>
      </dsp:nvSpPr>
      <dsp:spPr>
        <a:xfrm>
          <a:off x="3824849" y="3425240"/>
          <a:ext cx="267546" cy="2675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CFEDD-11F1-48E3-9528-7F3DEF8E383C}">
      <dsp:nvSpPr>
        <dsp:cNvPr id="0" name=""/>
        <dsp:cNvSpPr/>
      </dsp:nvSpPr>
      <dsp:spPr>
        <a:xfrm>
          <a:off x="4079788" y="3247187"/>
          <a:ext cx="3387045" cy="623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Pekerjaan</a:t>
          </a:r>
          <a:endParaRPr lang="id-ID" sz="2000" kern="1200" dirty="0"/>
        </a:p>
      </dsp:txBody>
      <dsp:txXfrm>
        <a:off x="4079788" y="3247187"/>
        <a:ext cx="3387045" cy="623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A66EC-E5E9-4D56-9EE8-156479144C1C}" type="datetimeFigureOut">
              <a:rPr lang="id-ID" smtClean="0"/>
              <a:t>21/03/2016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BF874-83BD-4CE9-A46E-A56CD65E102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703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9ACA632-206F-4229-9B3E-5C8CEC4977FF}" type="datetimeFigureOut">
              <a:rPr lang="id-ID" smtClean="0"/>
              <a:t>21/03/2016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734A531-60CA-469E-B699-1A41CEE119CC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A632-206F-4229-9B3E-5C8CEC4977FF}" type="datetimeFigureOut">
              <a:rPr lang="id-ID" smtClean="0"/>
              <a:t>21/03/2016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A531-60CA-469E-B699-1A41CEE119C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A632-206F-4229-9B3E-5C8CEC4977FF}" type="datetimeFigureOut">
              <a:rPr lang="id-ID" smtClean="0"/>
              <a:t>21/03/2016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A531-60CA-469E-B699-1A41CEE119C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ACA632-206F-4229-9B3E-5C8CEC4977FF}" type="datetimeFigureOut">
              <a:rPr lang="id-ID" smtClean="0"/>
              <a:t>21/03/2016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734A531-60CA-469E-B699-1A41CEE119CC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9ACA632-206F-4229-9B3E-5C8CEC4977FF}" type="datetimeFigureOut">
              <a:rPr lang="id-ID" smtClean="0"/>
              <a:t>21/03/2016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734A531-60CA-469E-B699-1A41CEE119CC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A632-206F-4229-9B3E-5C8CEC4977FF}" type="datetimeFigureOut">
              <a:rPr lang="id-ID" smtClean="0"/>
              <a:t>21/03/2016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A531-60CA-469E-B699-1A41CEE119CC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A632-206F-4229-9B3E-5C8CEC4977FF}" type="datetimeFigureOut">
              <a:rPr lang="id-ID" smtClean="0"/>
              <a:t>21/03/2016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A531-60CA-469E-B699-1A41CEE119CC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ACA632-206F-4229-9B3E-5C8CEC4977FF}" type="datetimeFigureOut">
              <a:rPr lang="id-ID" smtClean="0"/>
              <a:t>21/03/2016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34A531-60CA-469E-B699-1A41CEE119CC}" type="slidenum">
              <a:rPr lang="id-ID" smtClean="0"/>
              <a:t>‹#›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A632-206F-4229-9B3E-5C8CEC4977FF}" type="datetimeFigureOut">
              <a:rPr lang="id-ID" smtClean="0"/>
              <a:t>21/03/2016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A531-60CA-469E-B699-1A41CEE119C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ACA632-206F-4229-9B3E-5C8CEC4977FF}" type="datetimeFigureOut">
              <a:rPr lang="id-ID" smtClean="0"/>
              <a:t>21/03/2016</a:t>
            </a:fld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734A531-60CA-469E-B699-1A41CEE119CC}" type="slidenum">
              <a:rPr lang="id-ID" smtClean="0"/>
              <a:t>‹#›</a:t>
            </a:fld>
            <a:endParaRPr lang="id-ID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ACA632-206F-4229-9B3E-5C8CEC4977FF}" type="datetimeFigureOut">
              <a:rPr lang="id-ID" smtClean="0"/>
              <a:t>21/03/2016</a:t>
            </a:fld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34A531-60CA-469E-B699-1A41CEE119CC}" type="slidenum">
              <a:rPr lang="id-ID" smtClean="0"/>
              <a:t>‹#›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ACA632-206F-4229-9B3E-5C8CEC4977FF}" type="datetimeFigureOut">
              <a:rPr lang="id-ID" smtClean="0"/>
              <a:t>21/03/2016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34A531-60CA-469E-B699-1A41CEE119CC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-675456"/>
            <a:ext cx="9145016" cy="1899642"/>
          </a:xfrm>
        </p:spPr>
        <p:txBody>
          <a:bodyPr>
            <a:normAutofit/>
          </a:bodyPr>
          <a:lstStyle/>
          <a:p>
            <a:pPr algn="ctr"/>
            <a:r>
              <a:rPr lang="id-ID" dirty="0" smtClean="0"/>
              <a:t>Keanekaragaman Suku Bangsa di Indonesia dan </a:t>
            </a:r>
            <a:r>
              <a:rPr lang="id-ID" dirty="0" smtClean="0"/>
              <a:t>Dinamika Masyarakat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5373216"/>
            <a:ext cx="5544616" cy="1066800"/>
          </a:xfrm>
        </p:spPr>
        <p:txBody>
          <a:bodyPr>
            <a:noAutofit/>
          </a:bodyPr>
          <a:lstStyle/>
          <a:p>
            <a:pPr algn="ctr"/>
            <a:r>
              <a:rPr lang="id-ID" sz="1500" dirty="0"/>
              <a:t>Nurasih Shamadiyah, S.Ant., M.Sc.</a:t>
            </a:r>
          </a:p>
          <a:p>
            <a:pPr algn="ctr"/>
            <a:r>
              <a:rPr lang="id-ID" sz="1500" dirty="0"/>
              <a:t>Ilmu Sosial Budaya Dasar</a:t>
            </a:r>
          </a:p>
          <a:p>
            <a:pPr algn="ctr"/>
            <a:r>
              <a:rPr lang="id-ID" sz="1500" dirty="0"/>
              <a:t>Fakultas Pertanian</a:t>
            </a:r>
          </a:p>
          <a:p>
            <a:pPr algn="ctr"/>
            <a:r>
              <a:rPr lang="id-ID" sz="1500" dirty="0"/>
              <a:t>Universitas Malikussaleh</a:t>
            </a:r>
          </a:p>
          <a:p>
            <a:pPr algn="ctr"/>
            <a:r>
              <a:rPr lang="id-ID" sz="1500" dirty="0" smtClean="0"/>
              <a:t>2016</a:t>
            </a:r>
            <a:endParaRPr lang="id-ID" sz="1500" dirty="0"/>
          </a:p>
        </p:txBody>
      </p:sp>
      <p:pic>
        <p:nvPicPr>
          <p:cNvPr id="1026" name="Picture 2" descr="F:\Gambar\C__Data_Users_DefApps_AppData_INTERNETEXPLORER_Temp_Saved Images_919c1108e0001d4c972bfd36cbd93b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58416"/>
            <a:ext cx="7010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54401526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45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Masalah Pluralisme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Penekanan dari kelompok mayoritas kepada kelompok minoritas dengan konsensus dan konflik</a:t>
            </a:r>
            <a:endParaRPr lang="id-ID" dirty="0"/>
          </a:p>
        </p:txBody>
      </p:sp>
      <p:pic>
        <p:nvPicPr>
          <p:cNvPr id="2050" name="Picture 2" descr="F:\Gambar\C__Data_Users_DefApps_AppData_INTERNETEXPLORER_Temp_Saved Images_gus-dur-bapak-plural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02" y="2924944"/>
            <a:ext cx="7223690" cy="368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3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Contoh Keanekaragaman </a:t>
            </a:r>
            <a:r>
              <a:rPr lang="id-ID" dirty="0" smtClean="0"/>
              <a:t>Suku Bangsa di Indonesia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87931411"/>
              </p:ext>
            </p:extLst>
          </p:nvPr>
        </p:nvGraphicFramePr>
        <p:xfrm>
          <a:off x="704800" y="1600200"/>
          <a:ext cx="7467600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Provinsi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Nama</a:t>
                      </a:r>
                      <a:r>
                        <a:rPr lang="id-ID" baseline="0" dirty="0" smtClean="0"/>
                        <a:t> Suku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Aceh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Aceh, Gayo, Alas, Kluet, Singkil, Melayu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Sumatera Utara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Melayu, Batak, Nias,</a:t>
                      </a:r>
                      <a:r>
                        <a:rPr lang="id-ID" baseline="0" dirty="0" smtClean="0"/>
                        <a:t> Karo,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Sumatera Barat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Minangkabau,</a:t>
                      </a:r>
                      <a:r>
                        <a:rPr lang="id-ID" baseline="0" dirty="0" smtClean="0"/>
                        <a:t> Melayu, Mentawai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Riau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Melayu, Akit, Talang Mamak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Bangka Belitung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Melayu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Jambi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Melayu, Kubu, Batin, Kerinci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Bengkulu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Melayu, Rajang, Pekal, Enggano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Sumatera Selatan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Melayu, Komering,</a:t>
                      </a:r>
                      <a:r>
                        <a:rPr lang="id-ID" baseline="0" dirty="0" smtClean="0"/>
                        <a:t> Kubu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Lampung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Melayu, Jawa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30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4" name="Picture 4" descr="C:\Users\A S U S\Downloads\suku-bangsa-Minangkab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57" y="188640"/>
            <a:ext cx="503782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 S U S\Downloads\suku mentawa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68" y="3284984"/>
            <a:ext cx="616785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05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 descr="F:\Gambar\C__Data_Users_DefApps_AppData_INTERNETEXPLORER_Temp_Saved Images_Multu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28" y="620688"/>
            <a:ext cx="7169016" cy="53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4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 descr="F:\Gambar\C__Data_Users_DefApps_AppData_INTERNETEXPLORER_Temp_Saved Images_upindanipin_tad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244073" cy="594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7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1600200"/>
          </a:xfrm>
        </p:spPr>
        <p:txBody>
          <a:bodyPr/>
          <a:lstStyle/>
          <a:p>
            <a:r>
              <a:rPr lang="id-ID" dirty="0"/>
              <a:t>Dinamika Sosial dalam Masyarakat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en-US" sz="2600" dirty="0" err="1">
                <a:latin typeface="Tw Cen MT" pitchFamily="34" charset="0"/>
              </a:rPr>
              <a:t>Setiap</a:t>
            </a:r>
            <a:r>
              <a:rPr lang="en-US" sz="2600" dirty="0">
                <a:latin typeface="Tw Cen MT" pitchFamily="34" charset="0"/>
              </a:rPr>
              <a:t> </a:t>
            </a:r>
            <a:r>
              <a:rPr lang="en-US" sz="2600" dirty="0" err="1">
                <a:latin typeface="Tw Cen MT" pitchFamily="34" charset="0"/>
              </a:rPr>
              <a:t>masyarakat</a:t>
            </a:r>
            <a:r>
              <a:rPr lang="en-US" sz="2600" dirty="0">
                <a:latin typeface="Tw Cen MT" pitchFamily="34" charset="0"/>
              </a:rPr>
              <a:t> </a:t>
            </a:r>
            <a:r>
              <a:rPr lang="en-US" sz="2600" dirty="0" err="1">
                <a:latin typeface="Tw Cen MT" pitchFamily="34" charset="0"/>
              </a:rPr>
              <a:t>manusia</a:t>
            </a:r>
            <a:r>
              <a:rPr lang="en-US" sz="2600" dirty="0">
                <a:latin typeface="Tw Cen MT" pitchFamily="34" charset="0"/>
              </a:rPr>
              <a:t> </a:t>
            </a:r>
            <a:r>
              <a:rPr lang="en-US" sz="2600" dirty="0" err="1">
                <a:latin typeface="Tw Cen MT" pitchFamily="34" charset="0"/>
              </a:rPr>
              <a:t>selama</a:t>
            </a:r>
            <a:r>
              <a:rPr lang="en-US" sz="2600" dirty="0">
                <a:latin typeface="Tw Cen MT" pitchFamily="34" charset="0"/>
              </a:rPr>
              <a:t> </a:t>
            </a:r>
            <a:r>
              <a:rPr lang="en-US" sz="2600" dirty="0" err="1">
                <a:latin typeface="Tw Cen MT" pitchFamily="34" charset="0"/>
              </a:rPr>
              <a:t>hidupnya</a:t>
            </a:r>
            <a:r>
              <a:rPr lang="en-US" sz="2600" dirty="0">
                <a:latin typeface="Tw Cen MT" pitchFamily="34" charset="0"/>
              </a:rPr>
              <a:t> </a:t>
            </a:r>
            <a:r>
              <a:rPr lang="en-US" sz="2600" dirty="0" err="1">
                <a:latin typeface="Tw Cen MT" pitchFamily="34" charset="0"/>
              </a:rPr>
              <a:t>pasti</a:t>
            </a:r>
            <a:r>
              <a:rPr lang="en-US" sz="2600" dirty="0">
                <a:latin typeface="Tw Cen MT" pitchFamily="34" charset="0"/>
              </a:rPr>
              <a:t> </a:t>
            </a:r>
            <a:r>
              <a:rPr lang="en-US" sz="2600" dirty="0" err="1">
                <a:latin typeface="Tw Cen MT" pitchFamily="34" charset="0"/>
              </a:rPr>
              <a:t>mengalami</a:t>
            </a:r>
            <a:r>
              <a:rPr lang="en-US" sz="2600" dirty="0">
                <a:latin typeface="Tw Cen MT" pitchFamily="34" charset="0"/>
              </a:rPr>
              <a:t> </a:t>
            </a:r>
            <a:r>
              <a:rPr lang="id-ID" sz="2600" dirty="0" smtClean="0">
                <a:latin typeface="Tw Cen MT" pitchFamily="34" charset="0"/>
              </a:rPr>
              <a:t>dinamika sosial dan perubahan-perubahan</a:t>
            </a:r>
          </a:p>
          <a:p>
            <a:endParaRPr lang="en-US" sz="2600" dirty="0">
              <a:latin typeface="Tw Cen MT" pitchFamily="34" charset="0"/>
            </a:endParaRPr>
          </a:p>
          <a:p>
            <a:r>
              <a:rPr lang="en-US" sz="2600" dirty="0" err="1">
                <a:latin typeface="Tw Cen MT" pitchFamily="34" charset="0"/>
              </a:rPr>
              <a:t>Ilustrasi</a:t>
            </a:r>
            <a:r>
              <a:rPr lang="en-US" sz="2600" dirty="0">
                <a:latin typeface="Tw Cen MT" pitchFamily="34" charset="0"/>
              </a:rPr>
              <a:t> </a:t>
            </a:r>
            <a:r>
              <a:rPr lang="en-US" sz="2600" dirty="0" err="1">
                <a:latin typeface="Tw Cen MT" pitchFamily="34" charset="0"/>
              </a:rPr>
              <a:t>perubahan</a:t>
            </a:r>
            <a:r>
              <a:rPr lang="en-US" sz="2600" dirty="0">
                <a:latin typeface="Tw Cen MT" pitchFamily="34" charset="0"/>
              </a:rPr>
              <a:t>: orang-orang </a:t>
            </a:r>
            <a:r>
              <a:rPr lang="en-US" sz="2600" dirty="0" err="1">
                <a:latin typeface="Tw Cen MT" pitchFamily="34" charset="0"/>
              </a:rPr>
              <a:t>desa</a:t>
            </a:r>
            <a:r>
              <a:rPr lang="en-US" sz="2600" dirty="0">
                <a:latin typeface="Tw Cen MT" pitchFamily="34" charset="0"/>
              </a:rPr>
              <a:t> </a:t>
            </a:r>
            <a:r>
              <a:rPr lang="en-US" sz="2600" dirty="0" err="1">
                <a:latin typeface="Tw Cen MT" pitchFamily="34" charset="0"/>
              </a:rPr>
              <a:t>sudah</a:t>
            </a:r>
            <a:r>
              <a:rPr lang="en-US" sz="2600" dirty="0">
                <a:latin typeface="Tw Cen MT" pitchFamily="34" charset="0"/>
              </a:rPr>
              <a:t> </a:t>
            </a:r>
            <a:r>
              <a:rPr lang="en-US" sz="2600" dirty="0" err="1">
                <a:latin typeface="Tw Cen MT" pitchFamily="34" charset="0"/>
              </a:rPr>
              <a:t>mengenal</a:t>
            </a:r>
            <a:r>
              <a:rPr lang="en-US" sz="2600" dirty="0">
                <a:latin typeface="Tw Cen MT" pitchFamily="34" charset="0"/>
              </a:rPr>
              <a:t> </a:t>
            </a:r>
            <a:r>
              <a:rPr lang="en-US" sz="2600" dirty="0" err="1">
                <a:latin typeface="Tw Cen MT" pitchFamily="34" charset="0"/>
              </a:rPr>
              <a:t>sistem</a:t>
            </a:r>
            <a:r>
              <a:rPr lang="en-US" sz="2600" dirty="0">
                <a:latin typeface="Tw Cen MT" pitchFamily="34" charset="0"/>
              </a:rPr>
              <a:t> </a:t>
            </a:r>
            <a:r>
              <a:rPr lang="en-US" sz="2600" dirty="0" err="1">
                <a:latin typeface="Tw Cen MT" pitchFamily="34" charset="0"/>
              </a:rPr>
              <a:t>perdagangan</a:t>
            </a:r>
            <a:r>
              <a:rPr lang="en-US" sz="2600" dirty="0">
                <a:latin typeface="Tw Cen MT" pitchFamily="34" charset="0"/>
              </a:rPr>
              <a:t>, </a:t>
            </a:r>
            <a:r>
              <a:rPr lang="en-US" sz="2600" dirty="0" err="1">
                <a:latin typeface="Tw Cen MT" pitchFamily="34" charset="0"/>
              </a:rPr>
              <a:t>alat</a:t>
            </a:r>
            <a:r>
              <a:rPr lang="en-US" sz="2600" dirty="0">
                <a:latin typeface="Tw Cen MT" pitchFamily="34" charset="0"/>
              </a:rPr>
              <a:t> </a:t>
            </a:r>
            <a:r>
              <a:rPr lang="en-US" sz="2600" dirty="0" err="1">
                <a:latin typeface="Tw Cen MT" pitchFamily="34" charset="0"/>
              </a:rPr>
              <a:t>transportasi</a:t>
            </a:r>
            <a:r>
              <a:rPr lang="en-US" sz="2600" dirty="0">
                <a:latin typeface="Tw Cen MT" pitchFamily="34" charset="0"/>
              </a:rPr>
              <a:t>, </a:t>
            </a:r>
            <a:r>
              <a:rPr lang="en-US" sz="2600" dirty="0" smtClean="0">
                <a:latin typeface="Tw Cen MT" pitchFamily="34" charset="0"/>
              </a:rPr>
              <a:t>media</a:t>
            </a:r>
            <a:r>
              <a:rPr lang="id-ID" sz="2600" dirty="0" smtClean="0">
                <a:latin typeface="Tw Cen MT" pitchFamily="34" charset="0"/>
              </a:rPr>
              <a:t> komunikasi</a:t>
            </a:r>
          </a:p>
          <a:p>
            <a:endParaRPr lang="id-ID" sz="2600" dirty="0" smtClean="0">
              <a:latin typeface="Tw Cen MT" pitchFamily="34" charset="0"/>
            </a:endParaRPr>
          </a:p>
          <a:p>
            <a:r>
              <a:rPr lang="id-ID" sz="2600" dirty="0" smtClean="0">
                <a:latin typeface="Tw Cen MT" pitchFamily="34" charset="0"/>
              </a:rPr>
              <a:t>Sehingga terjadi dinamika sosial yang berkaitan dengan p</a:t>
            </a:r>
            <a:r>
              <a:rPr lang="en-US" sz="2600" dirty="0" err="1" smtClean="0">
                <a:latin typeface="Tw Cen MT" pitchFamily="34" charset="0"/>
              </a:rPr>
              <a:t>erubahan</a:t>
            </a:r>
            <a:r>
              <a:rPr lang="en-US" sz="2600" dirty="0" smtClean="0">
                <a:latin typeface="Tw Cen MT" pitchFamily="34" charset="0"/>
              </a:rPr>
              <a:t> </a:t>
            </a:r>
            <a:r>
              <a:rPr lang="en-US" sz="2600" dirty="0" err="1">
                <a:latin typeface="Tw Cen MT" pitchFamily="34" charset="0"/>
              </a:rPr>
              <a:t>dlm</a:t>
            </a:r>
            <a:r>
              <a:rPr lang="en-US" sz="2600" dirty="0">
                <a:latin typeface="Tw Cen MT" pitchFamily="34" charset="0"/>
              </a:rPr>
              <a:t> </a:t>
            </a:r>
            <a:r>
              <a:rPr lang="en-US" sz="2600" dirty="0" err="1" smtClean="0">
                <a:latin typeface="Tw Cen MT" pitchFamily="34" charset="0"/>
              </a:rPr>
              <a:t>masyarakat</a:t>
            </a:r>
            <a:r>
              <a:rPr lang="id-ID" sz="2600" dirty="0" smtClean="0">
                <a:latin typeface="Tw Cen MT" pitchFamily="34" charset="0"/>
              </a:rPr>
              <a:t>, seperti</a:t>
            </a:r>
            <a:r>
              <a:rPr lang="en-US" sz="2600" dirty="0" smtClean="0">
                <a:latin typeface="Tw Cen MT" pitchFamily="34" charset="0"/>
              </a:rPr>
              <a:t> </a:t>
            </a:r>
            <a:r>
              <a:rPr lang="en-US" sz="2600" dirty="0" err="1" smtClean="0">
                <a:latin typeface="Tw Cen MT" pitchFamily="34" charset="0"/>
              </a:rPr>
              <a:t>nilai</a:t>
            </a:r>
            <a:r>
              <a:rPr lang="en-US" sz="2600" dirty="0" smtClean="0">
                <a:latin typeface="Tw Cen MT" pitchFamily="34" charset="0"/>
              </a:rPr>
              <a:t>, </a:t>
            </a:r>
            <a:r>
              <a:rPr lang="en-US" sz="2600" dirty="0" err="1" smtClean="0">
                <a:latin typeface="Tw Cen MT" pitchFamily="34" charset="0"/>
              </a:rPr>
              <a:t>perilaku</a:t>
            </a:r>
            <a:r>
              <a:rPr lang="en-US" sz="2600" dirty="0" smtClean="0">
                <a:latin typeface="Tw Cen MT" pitchFamily="34" charset="0"/>
              </a:rPr>
              <a:t>, </a:t>
            </a:r>
            <a:r>
              <a:rPr lang="en-US" sz="2600" dirty="0" err="1" smtClean="0">
                <a:latin typeface="Tw Cen MT" pitchFamily="34" charset="0"/>
              </a:rPr>
              <a:t>lembaga</a:t>
            </a:r>
            <a:r>
              <a:rPr lang="en-US" sz="2600" dirty="0" smtClean="0">
                <a:latin typeface="Tw Cen MT" pitchFamily="34" charset="0"/>
              </a:rPr>
              <a:t> </a:t>
            </a:r>
            <a:r>
              <a:rPr lang="en-US" sz="2600" dirty="0" err="1" smtClean="0">
                <a:latin typeface="Tw Cen MT" pitchFamily="34" charset="0"/>
              </a:rPr>
              <a:t>masy</a:t>
            </a:r>
            <a:r>
              <a:rPr lang="id-ID" sz="2600" dirty="0" smtClean="0">
                <a:latin typeface="Tw Cen MT" pitchFamily="34" charset="0"/>
              </a:rPr>
              <a:t>arakat</a:t>
            </a:r>
            <a:r>
              <a:rPr lang="en-US" sz="2600" dirty="0" smtClean="0">
                <a:latin typeface="Tw Cen MT" pitchFamily="34" charset="0"/>
              </a:rPr>
              <a:t>, </a:t>
            </a:r>
            <a:r>
              <a:rPr lang="id-ID" sz="2600" dirty="0" smtClean="0">
                <a:latin typeface="Tw Cen MT" pitchFamily="34" charset="0"/>
              </a:rPr>
              <a:t>stratifikasi </a:t>
            </a:r>
            <a:r>
              <a:rPr lang="en-US" sz="2600" dirty="0" err="1" smtClean="0">
                <a:latin typeface="Tw Cen MT" pitchFamily="34" charset="0"/>
              </a:rPr>
              <a:t>sosial</a:t>
            </a:r>
            <a:r>
              <a:rPr lang="en-US" sz="2600" dirty="0">
                <a:latin typeface="Tw Cen MT" pitchFamily="34" charset="0"/>
              </a:rPr>
              <a:t>, </a:t>
            </a:r>
            <a:r>
              <a:rPr lang="en-US" sz="2600" dirty="0" err="1">
                <a:latin typeface="Tw Cen MT" pitchFamily="34" charset="0"/>
              </a:rPr>
              <a:t>kekuasaan</a:t>
            </a:r>
            <a:r>
              <a:rPr lang="en-US" sz="2600" dirty="0">
                <a:latin typeface="Tw Cen MT" pitchFamily="34" charset="0"/>
              </a:rPr>
              <a:t> </a:t>
            </a:r>
            <a:r>
              <a:rPr lang="id-ID" sz="2600" dirty="0" smtClean="0">
                <a:latin typeface="Tw Cen MT" pitchFamily="34" charset="0"/>
              </a:rPr>
              <a:t>dan </a:t>
            </a:r>
            <a:r>
              <a:rPr lang="en-US" sz="2600" dirty="0" err="1" smtClean="0">
                <a:latin typeface="Tw Cen MT" pitchFamily="34" charset="0"/>
              </a:rPr>
              <a:t>wewenang</a:t>
            </a:r>
            <a:r>
              <a:rPr lang="en-US" sz="2600" dirty="0">
                <a:latin typeface="Tw Cen MT" pitchFamily="34" charset="0"/>
              </a:rPr>
              <a:t>, </a:t>
            </a:r>
            <a:r>
              <a:rPr lang="id-ID" sz="2600" dirty="0" smtClean="0">
                <a:latin typeface="Tw Cen MT" pitchFamily="34" charset="0"/>
              </a:rPr>
              <a:t> </a:t>
            </a:r>
            <a:r>
              <a:rPr lang="en-US" sz="2600" dirty="0" err="1" smtClean="0">
                <a:latin typeface="Tw Cen MT" pitchFamily="34" charset="0"/>
              </a:rPr>
              <a:t>interaksi</a:t>
            </a:r>
            <a:r>
              <a:rPr lang="en-US" sz="2600" dirty="0" smtClean="0">
                <a:latin typeface="Tw Cen MT" pitchFamily="34" charset="0"/>
              </a:rPr>
              <a:t> </a:t>
            </a:r>
            <a:r>
              <a:rPr lang="en-US" sz="2600" dirty="0" err="1">
                <a:latin typeface="Tw Cen MT" pitchFamily="34" charset="0"/>
              </a:rPr>
              <a:t>sosial</a:t>
            </a:r>
            <a:r>
              <a:rPr lang="en-US" sz="2600" dirty="0">
                <a:latin typeface="Tw Cen MT" pitchFamily="34" charset="0"/>
              </a:rPr>
              <a:t>, </a:t>
            </a:r>
            <a:r>
              <a:rPr lang="en-US" sz="2600" dirty="0" err="1">
                <a:latin typeface="Tw Cen MT" pitchFamily="34" charset="0"/>
              </a:rPr>
              <a:t>dll</a:t>
            </a:r>
            <a:r>
              <a:rPr lang="en-US" sz="2600" dirty="0" smtClean="0">
                <a:latin typeface="Tw Cen MT" pitchFamily="34" charset="0"/>
              </a:rPr>
              <a:t>.</a:t>
            </a:r>
            <a:endParaRPr lang="id-ID" sz="2600" dirty="0" smtClean="0">
              <a:latin typeface="Tw Cen MT" pitchFamily="34" charset="0"/>
            </a:endParaRPr>
          </a:p>
          <a:p>
            <a:endParaRPr lang="en-US" sz="2600" dirty="0">
              <a:latin typeface="Tw Cen MT" pitchFamily="34" charset="0"/>
            </a:endParaRPr>
          </a:p>
          <a:p>
            <a:r>
              <a:rPr lang="en-US" sz="2600" dirty="0" err="1">
                <a:latin typeface="Tw Cen MT" pitchFamily="34" charset="0"/>
              </a:rPr>
              <a:t>Jenis</a:t>
            </a:r>
            <a:r>
              <a:rPr lang="en-US" sz="2600" dirty="0">
                <a:latin typeface="Tw Cen MT" pitchFamily="34" charset="0"/>
              </a:rPr>
              <a:t> </a:t>
            </a:r>
            <a:r>
              <a:rPr lang="en-US" sz="2600" dirty="0" err="1">
                <a:latin typeface="Tw Cen MT" pitchFamily="34" charset="0"/>
              </a:rPr>
              <a:t>masyarakat</a:t>
            </a:r>
            <a:r>
              <a:rPr lang="en-US" sz="2600" dirty="0">
                <a:latin typeface="Tw Cen MT" pitchFamily="34" charset="0"/>
              </a:rPr>
              <a:t>:  (1)</a:t>
            </a:r>
            <a:r>
              <a:rPr lang="en-US" sz="2600" dirty="0" err="1">
                <a:latin typeface="Tw Cen MT" pitchFamily="34" charset="0"/>
              </a:rPr>
              <a:t>statis</a:t>
            </a:r>
            <a:r>
              <a:rPr lang="en-US" sz="2600" dirty="0">
                <a:latin typeface="Tw Cen MT" pitchFamily="34" charset="0"/>
              </a:rPr>
              <a:t> </a:t>
            </a:r>
            <a:r>
              <a:rPr lang="id-ID" sz="2600" dirty="0" smtClean="0">
                <a:latin typeface="Tw Cen MT" pitchFamily="34" charset="0"/>
              </a:rPr>
              <a:t> </a:t>
            </a:r>
            <a:r>
              <a:rPr lang="en-US" sz="2600" dirty="0" smtClean="0">
                <a:latin typeface="Tw Cen MT" pitchFamily="34" charset="0"/>
              </a:rPr>
              <a:t>&amp; </a:t>
            </a:r>
            <a:r>
              <a:rPr lang="en-US" sz="2600" dirty="0">
                <a:latin typeface="Tw Cen MT" pitchFamily="34" charset="0"/>
              </a:rPr>
              <a:t>(2)</a:t>
            </a:r>
            <a:r>
              <a:rPr lang="en-US" sz="2600" dirty="0" err="1">
                <a:latin typeface="Tw Cen MT" pitchFamily="34" charset="0"/>
              </a:rPr>
              <a:t>dinamis</a:t>
            </a:r>
            <a:endParaRPr lang="id-ID" sz="2600" dirty="0"/>
          </a:p>
        </p:txBody>
      </p:sp>
    </p:spTree>
    <p:extLst>
      <p:ext uri="{BB962C8B-B14F-4D97-AF65-F5344CB8AC3E}">
        <p14:creationId xmlns:p14="http://schemas.microsoft.com/office/powerpoint/2010/main" val="293604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2913" y="103188"/>
            <a:ext cx="8243887" cy="1173162"/>
          </a:xfrm>
        </p:spPr>
        <p:txBody>
          <a:bodyPr anchor="ctr"/>
          <a:lstStyle/>
          <a:p>
            <a:pPr algn="l" eaLnBrk="1" hangingPunct="1">
              <a:defRPr/>
            </a:pPr>
            <a:r>
              <a:rPr lang="en-US" sz="3400" dirty="0" err="1" smtClean="0">
                <a:latin typeface="Trebuchet MS" pitchFamily="34" charset="0"/>
              </a:rPr>
              <a:t>Faktor</a:t>
            </a:r>
            <a:r>
              <a:rPr lang="en-US" sz="3400" dirty="0" smtClean="0">
                <a:latin typeface="Trebuchet MS" pitchFamily="34" charset="0"/>
              </a:rPr>
              <a:t> </a:t>
            </a:r>
            <a:r>
              <a:rPr lang="id-ID" sz="3400" dirty="0" smtClean="0">
                <a:latin typeface="Trebuchet MS" pitchFamily="34" charset="0"/>
              </a:rPr>
              <a:t>Pendorong</a:t>
            </a:r>
            <a:r>
              <a:rPr lang="en-US" sz="3400" dirty="0" smtClean="0">
                <a:latin typeface="Trebuchet MS" pitchFamily="34" charset="0"/>
              </a:rPr>
              <a:t> </a:t>
            </a:r>
            <a:r>
              <a:rPr lang="id-ID" sz="3400" dirty="0" smtClean="0">
                <a:latin typeface="Trebuchet MS" pitchFamily="34" charset="0"/>
              </a:rPr>
              <a:t>P</a:t>
            </a:r>
            <a:r>
              <a:rPr lang="en-US" sz="3400" dirty="0" err="1" smtClean="0">
                <a:latin typeface="Trebuchet MS" pitchFamily="34" charset="0"/>
              </a:rPr>
              <a:t>erubahan</a:t>
            </a:r>
            <a:endParaRPr lang="en-US" sz="3400" dirty="0" smtClean="0">
              <a:latin typeface="Trebuchet MS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err="1" smtClean="0">
                <a:latin typeface="Tw Cen MT" pitchFamily="34" charset="0"/>
              </a:rPr>
              <a:t>Kontak</a:t>
            </a:r>
            <a:r>
              <a:rPr lang="en-US" sz="2500" dirty="0" smtClean="0">
                <a:latin typeface="Tw Cen MT" pitchFamily="34" charset="0"/>
              </a:rPr>
              <a:t> </a:t>
            </a:r>
            <a:r>
              <a:rPr lang="en-US" sz="2500" dirty="0" err="1" smtClean="0">
                <a:latin typeface="Tw Cen MT" pitchFamily="34" charset="0"/>
              </a:rPr>
              <a:t>dengan</a:t>
            </a:r>
            <a:r>
              <a:rPr lang="en-US" sz="2500" dirty="0" smtClean="0">
                <a:latin typeface="Tw Cen MT" pitchFamily="34" charset="0"/>
              </a:rPr>
              <a:t> </a:t>
            </a:r>
            <a:r>
              <a:rPr lang="en-US" sz="2500" dirty="0" err="1" smtClean="0">
                <a:latin typeface="Tw Cen MT" pitchFamily="34" charset="0"/>
              </a:rPr>
              <a:t>kebudayaan</a:t>
            </a:r>
            <a:r>
              <a:rPr lang="en-US" sz="2500" dirty="0" smtClean="0">
                <a:latin typeface="Tw Cen MT" pitchFamily="34" charset="0"/>
              </a:rPr>
              <a:t> lain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err="1" smtClean="0">
                <a:latin typeface="Tw Cen MT" pitchFamily="34" charset="0"/>
              </a:rPr>
              <a:t>Sistem</a:t>
            </a:r>
            <a:r>
              <a:rPr lang="en-US" sz="2500" dirty="0" smtClean="0">
                <a:latin typeface="Tw Cen MT" pitchFamily="34" charset="0"/>
              </a:rPr>
              <a:t> </a:t>
            </a:r>
            <a:r>
              <a:rPr lang="en-US" sz="2500" dirty="0" err="1" smtClean="0">
                <a:latin typeface="Tw Cen MT" pitchFamily="34" charset="0"/>
              </a:rPr>
              <a:t>pendidikan</a:t>
            </a:r>
            <a:r>
              <a:rPr lang="en-US" sz="2500" dirty="0" smtClean="0">
                <a:latin typeface="Tw Cen MT" pitchFamily="34" charset="0"/>
              </a:rPr>
              <a:t> formal yang </a:t>
            </a:r>
            <a:r>
              <a:rPr lang="en-US" sz="2500" dirty="0" err="1" smtClean="0">
                <a:latin typeface="Tw Cen MT" pitchFamily="34" charset="0"/>
              </a:rPr>
              <a:t>maju</a:t>
            </a:r>
            <a:endParaRPr lang="en-US" sz="2500" dirty="0" smtClean="0">
              <a:latin typeface="Tw Cen M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500" dirty="0" err="1" smtClean="0">
                <a:latin typeface="Tw Cen MT" pitchFamily="34" charset="0"/>
              </a:rPr>
              <a:t>Sikap</a:t>
            </a:r>
            <a:r>
              <a:rPr lang="en-US" sz="2500" dirty="0" smtClean="0">
                <a:latin typeface="Tw Cen MT" pitchFamily="34" charset="0"/>
              </a:rPr>
              <a:t> </a:t>
            </a:r>
            <a:r>
              <a:rPr lang="en-US" sz="2500" dirty="0" err="1" smtClean="0">
                <a:latin typeface="Tw Cen MT" pitchFamily="34" charset="0"/>
              </a:rPr>
              <a:t>menghargai</a:t>
            </a:r>
            <a:r>
              <a:rPr lang="en-US" sz="2500" dirty="0" smtClean="0">
                <a:latin typeface="Tw Cen MT" pitchFamily="34" charset="0"/>
              </a:rPr>
              <a:t> </a:t>
            </a:r>
            <a:r>
              <a:rPr lang="en-US" sz="2500" dirty="0" err="1" smtClean="0">
                <a:latin typeface="Tw Cen MT" pitchFamily="34" charset="0"/>
              </a:rPr>
              <a:t>hasil</a:t>
            </a:r>
            <a:r>
              <a:rPr lang="en-US" sz="2500" dirty="0" smtClean="0">
                <a:latin typeface="Tw Cen MT" pitchFamily="34" charset="0"/>
              </a:rPr>
              <a:t> </a:t>
            </a:r>
            <a:r>
              <a:rPr lang="en-US" sz="2500" dirty="0" err="1" smtClean="0">
                <a:latin typeface="Tw Cen MT" pitchFamily="34" charset="0"/>
              </a:rPr>
              <a:t>karya</a:t>
            </a:r>
            <a:r>
              <a:rPr lang="en-US" sz="2500" dirty="0" smtClean="0">
                <a:latin typeface="Tw Cen MT" pitchFamily="34" charset="0"/>
              </a:rPr>
              <a:t> </a:t>
            </a:r>
            <a:r>
              <a:rPr lang="en-US" sz="2500" dirty="0" err="1" smtClean="0">
                <a:latin typeface="Tw Cen MT" pitchFamily="34" charset="0"/>
              </a:rPr>
              <a:t>seseorang</a:t>
            </a:r>
            <a:r>
              <a:rPr lang="en-US" sz="2500" dirty="0" smtClean="0">
                <a:latin typeface="Tw Cen MT" pitchFamily="34" charset="0"/>
              </a:rPr>
              <a:t> </a:t>
            </a:r>
            <a:r>
              <a:rPr lang="en-US" sz="2500" dirty="0" err="1" smtClean="0">
                <a:latin typeface="Tw Cen MT" pitchFamily="34" charset="0"/>
              </a:rPr>
              <a:t>dan</a:t>
            </a:r>
            <a:r>
              <a:rPr lang="en-US" sz="2500" dirty="0" smtClean="0">
                <a:latin typeface="Tw Cen MT" pitchFamily="34" charset="0"/>
              </a:rPr>
              <a:t> </a:t>
            </a:r>
            <a:r>
              <a:rPr lang="en-US" sz="2500" dirty="0" err="1" smtClean="0">
                <a:latin typeface="Tw Cen MT" pitchFamily="34" charset="0"/>
              </a:rPr>
              <a:t>keinginan</a:t>
            </a:r>
            <a:r>
              <a:rPr lang="en-US" sz="2500" dirty="0" smtClean="0">
                <a:latin typeface="Tw Cen MT" pitchFamily="34" charset="0"/>
              </a:rPr>
              <a:t> </a:t>
            </a:r>
            <a:r>
              <a:rPr lang="en-US" sz="2500" dirty="0" err="1" smtClean="0">
                <a:latin typeface="Tw Cen MT" pitchFamily="34" charset="0"/>
              </a:rPr>
              <a:t>untuk</a:t>
            </a:r>
            <a:r>
              <a:rPr lang="en-US" sz="2500" dirty="0" smtClean="0">
                <a:latin typeface="Tw Cen MT" pitchFamily="34" charset="0"/>
              </a:rPr>
              <a:t> </a:t>
            </a:r>
            <a:r>
              <a:rPr lang="en-US" sz="2500" dirty="0" err="1" smtClean="0">
                <a:latin typeface="Tw Cen MT" pitchFamily="34" charset="0"/>
              </a:rPr>
              <a:t>maju</a:t>
            </a:r>
            <a:endParaRPr lang="en-US" sz="2500" dirty="0" smtClean="0">
              <a:latin typeface="Tw Cen M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500" dirty="0" err="1" smtClean="0">
                <a:latin typeface="Tw Cen MT" pitchFamily="34" charset="0"/>
              </a:rPr>
              <a:t>Toleransi</a:t>
            </a:r>
            <a:endParaRPr lang="en-US" sz="2500" dirty="0" smtClean="0">
              <a:latin typeface="Tw Cen M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500" dirty="0" err="1" smtClean="0">
                <a:latin typeface="Tw Cen MT" pitchFamily="34" charset="0"/>
              </a:rPr>
              <a:t>Sistem</a:t>
            </a:r>
            <a:r>
              <a:rPr lang="en-US" sz="2500" dirty="0" smtClean="0">
                <a:latin typeface="Tw Cen MT" pitchFamily="34" charset="0"/>
              </a:rPr>
              <a:t> </a:t>
            </a:r>
            <a:r>
              <a:rPr lang="en-US" sz="2500" dirty="0" err="1" smtClean="0">
                <a:latin typeface="Tw Cen MT" pitchFamily="34" charset="0"/>
              </a:rPr>
              <a:t>terbuka</a:t>
            </a:r>
            <a:r>
              <a:rPr lang="en-US" sz="2500" dirty="0" smtClean="0">
                <a:latin typeface="Tw Cen MT" pitchFamily="34" charset="0"/>
              </a:rPr>
              <a:t> </a:t>
            </a:r>
            <a:r>
              <a:rPr lang="en-US" sz="2500" dirty="0" err="1" smtClean="0">
                <a:latin typeface="Tw Cen MT" pitchFamily="34" charset="0"/>
              </a:rPr>
              <a:t>lapisan</a:t>
            </a:r>
            <a:r>
              <a:rPr lang="en-US" sz="2500" dirty="0" smtClean="0">
                <a:latin typeface="Tw Cen MT" pitchFamily="34" charset="0"/>
              </a:rPr>
              <a:t> </a:t>
            </a:r>
            <a:r>
              <a:rPr lang="en-US" sz="2500" dirty="0" err="1" smtClean="0">
                <a:latin typeface="Tw Cen MT" pitchFamily="34" charset="0"/>
              </a:rPr>
              <a:t>masyarakat</a:t>
            </a:r>
            <a:endParaRPr lang="en-US" sz="2500" dirty="0" smtClean="0">
              <a:latin typeface="Tw Cen M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500" dirty="0" err="1" smtClean="0">
                <a:latin typeface="Tw Cen MT" pitchFamily="34" charset="0"/>
              </a:rPr>
              <a:t>Penduduk</a:t>
            </a:r>
            <a:r>
              <a:rPr lang="en-US" sz="2500" dirty="0" smtClean="0">
                <a:latin typeface="Tw Cen MT" pitchFamily="34" charset="0"/>
              </a:rPr>
              <a:t> yang </a:t>
            </a:r>
            <a:r>
              <a:rPr lang="en-US" sz="2500" dirty="0" err="1" smtClean="0">
                <a:latin typeface="Tw Cen MT" pitchFamily="34" charset="0"/>
              </a:rPr>
              <a:t>heterogen</a:t>
            </a:r>
            <a:endParaRPr lang="en-US" sz="2500" dirty="0" smtClean="0">
              <a:latin typeface="Tw Cen M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500" dirty="0" err="1" smtClean="0">
                <a:latin typeface="Tw Cen MT" pitchFamily="34" charset="0"/>
              </a:rPr>
              <a:t>Ketidakpuasan</a:t>
            </a:r>
            <a:r>
              <a:rPr lang="en-US" sz="2500" dirty="0" smtClean="0">
                <a:latin typeface="Tw Cen MT" pitchFamily="34" charset="0"/>
              </a:rPr>
              <a:t> </a:t>
            </a:r>
            <a:r>
              <a:rPr lang="en-US" sz="2500" dirty="0" err="1" smtClean="0">
                <a:latin typeface="Tw Cen MT" pitchFamily="34" charset="0"/>
              </a:rPr>
              <a:t>masyarakat</a:t>
            </a:r>
            <a:r>
              <a:rPr lang="en-US" sz="2500" dirty="0" smtClean="0">
                <a:latin typeface="Tw Cen MT" pitchFamily="34" charset="0"/>
              </a:rPr>
              <a:t> </a:t>
            </a:r>
            <a:r>
              <a:rPr lang="en-US" sz="2500" dirty="0" err="1" smtClean="0">
                <a:latin typeface="Tw Cen MT" pitchFamily="34" charset="0"/>
              </a:rPr>
              <a:t>terhadap</a:t>
            </a:r>
            <a:r>
              <a:rPr lang="en-US" sz="2500" dirty="0" smtClean="0">
                <a:latin typeface="Tw Cen MT" pitchFamily="34" charset="0"/>
              </a:rPr>
              <a:t> </a:t>
            </a:r>
            <a:r>
              <a:rPr lang="en-US" sz="2500" dirty="0" err="1" smtClean="0">
                <a:latin typeface="Tw Cen MT" pitchFamily="34" charset="0"/>
              </a:rPr>
              <a:t>bidang-bidang</a:t>
            </a:r>
            <a:r>
              <a:rPr lang="en-US" sz="2500" dirty="0" smtClean="0">
                <a:latin typeface="Tw Cen MT" pitchFamily="34" charset="0"/>
              </a:rPr>
              <a:t> </a:t>
            </a:r>
            <a:r>
              <a:rPr lang="en-US" sz="2500" dirty="0" err="1" smtClean="0">
                <a:latin typeface="Tw Cen MT" pitchFamily="34" charset="0"/>
              </a:rPr>
              <a:t>kehidupan</a:t>
            </a:r>
            <a:r>
              <a:rPr lang="en-US" sz="2500" dirty="0" smtClean="0">
                <a:latin typeface="Tw Cen MT" pitchFamily="34" charset="0"/>
              </a:rPr>
              <a:t> </a:t>
            </a:r>
            <a:r>
              <a:rPr lang="en-US" sz="2500" dirty="0" err="1" smtClean="0">
                <a:latin typeface="Tw Cen MT" pitchFamily="34" charset="0"/>
              </a:rPr>
              <a:t>tertentu</a:t>
            </a:r>
            <a:endParaRPr lang="en-US" sz="2500" dirty="0" smtClean="0">
              <a:latin typeface="Tw Cen M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500" dirty="0" err="1" smtClean="0">
                <a:latin typeface="Tw Cen MT" pitchFamily="34" charset="0"/>
              </a:rPr>
              <a:t>Orientasi</a:t>
            </a:r>
            <a:r>
              <a:rPr lang="en-US" sz="2500" dirty="0" smtClean="0">
                <a:latin typeface="Tw Cen MT" pitchFamily="34" charset="0"/>
              </a:rPr>
              <a:t> </a:t>
            </a:r>
            <a:r>
              <a:rPr lang="en-US" sz="2500" dirty="0" err="1" smtClean="0">
                <a:latin typeface="Tw Cen MT" pitchFamily="34" charset="0"/>
              </a:rPr>
              <a:t>ke</a:t>
            </a:r>
            <a:r>
              <a:rPr lang="en-US" sz="2500" dirty="0" smtClean="0">
                <a:latin typeface="Tw Cen MT" pitchFamily="34" charset="0"/>
              </a:rPr>
              <a:t> </a:t>
            </a:r>
            <a:r>
              <a:rPr lang="en-US" sz="2500" dirty="0" err="1" smtClean="0">
                <a:latin typeface="Tw Cen MT" pitchFamily="34" charset="0"/>
              </a:rPr>
              <a:t>masa</a:t>
            </a:r>
            <a:r>
              <a:rPr lang="en-US" sz="2500" dirty="0" smtClean="0">
                <a:latin typeface="Tw Cen MT" pitchFamily="34" charset="0"/>
              </a:rPr>
              <a:t> </a:t>
            </a:r>
            <a:r>
              <a:rPr lang="en-US" sz="2500" dirty="0" err="1" smtClean="0">
                <a:latin typeface="Tw Cen MT" pitchFamily="34" charset="0"/>
              </a:rPr>
              <a:t>depan</a:t>
            </a:r>
            <a:endParaRPr lang="en-US" sz="2500" dirty="0" smtClean="0">
              <a:latin typeface="Tw Cen M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500" dirty="0" err="1" smtClean="0">
                <a:latin typeface="Tw Cen MT" pitchFamily="34" charset="0"/>
              </a:rPr>
              <a:t>Nilai</a:t>
            </a:r>
            <a:r>
              <a:rPr lang="en-US" sz="2500" dirty="0" smtClean="0">
                <a:latin typeface="Tw Cen MT" pitchFamily="34" charset="0"/>
              </a:rPr>
              <a:t> </a:t>
            </a:r>
            <a:r>
              <a:rPr lang="en-US" sz="2500" dirty="0" err="1" smtClean="0">
                <a:latin typeface="Tw Cen MT" pitchFamily="34" charset="0"/>
              </a:rPr>
              <a:t>bahwa</a:t>
            </a:r>
            <a:r>
              <a:rPr lang="en-US" sz="2500" dirty="0" smtClean="0">
                <a:latin typeface="Tw Cen MT" pitchFamily="34" charset="0"/>
              </a:rPr>
              <a:t> </a:t>
            </a:r>
            <a:r>
              <a:rPr lang="en-US" sz="2500" dirty="0" err="1" smtClean="0">
                <a:latin typeface="Tw Cen MT" pitchFamily="34" charset="0"/>
              </a:rPr>
              <a:t>manusia</a:t>
            </a:r>
            <a:r>
              <a:rPr lang="en-US" sz="2500" dirty="0" smtClean="0">
                <a:latin typeface="Tw Cen MT" pitchFamily="34" charset="0"/>
              </a:rPr>
              <a:t> </a:t>
            </a:r>
            <a:r>
              <a:rPr lang="en-US" sz="2500" dirty="0" err="1" smtClean="0">
                <a:latin typeface="Tw Cen MT" pitchFamily="34" charset="0"/>
              </a:rPr>
              <a:t>harus</a:t>
            </a:r>
            <a:r>
              <a:rPr lang="en-US" sz="2500" dirty="0" smtClean="0">
                <a:latin typeface="Tw Cen MT" pitchFamily="34" charset="0"/>
              </a:rPr>
              <a:t> </a:t>
            </a:r>
            <a:r>
              <a:rPr lang="en-US" sz="2500" dirty="0" err="1" smtClean="0">
                <a:latin typeface="Tw Cen MT" pitchFamily="34" charset="0"/>
              </a:rPr>
              <a:t>senantiasa</a:t>
            </a:r>
            <a:r>
              <a:rPr lang="en-US" sz="2500" dirty="0" smtClean="0">
                <a:latin typeface="Tw Cen MT" pitchFamily="34" charset="0"/>
              </a:rPr>
              <a:t> </a:t>
            </a:r>
            <a:r>
              <a:rPr lang="en-US" sz="2500" dirty="0" err="1" smtClean="0">
                <a:latin typeface="Tw Cen MT" pitchFamily="34" charset="0"/>
              </a:rPr>
              <a:t>berikhtiar</a:t>
            </a:r>
            <a:r>
              <a:rPr lang="en-US" sz="2500" dirty="0" smtClean="0">
                <a:latin typeface="Tw Cen MT" pitchFamily="34" charset="0"/>
              </a:rPr>
              <a:t> </a:t>
            </a:r>
            <a:r>
              <a:rPr lang="en-US" sz="2500" dirty="0" err="1" smtClean="0">
                <a:latin typeface="Tw Cen MT" pitchFamily="34" charset="0"/>
              </a:rPr>
              <a:t>untuk</a:t>
            </a:r>
            <a:r>
              <a:rPr lang="en-US" sz="2500" dirty="0" smtClean="0">
                <a:latin typeface="Tw Cen MT" pitchFamily="34" charset="0"/>
              </a:rPr>
              <a:t> me</a:t>
            </a:r>
            <a:r>
              <a:rPr lang="id-ID" sz="2500" dirty="0" smtClean="0">
                <a:latin typeface="Tw Cen MT" pitchFamily="34" charset="0"/>
              </a:rPr>
              <a:t>m</a:t>
            </a:r>
            <a:r>
              <a:rPr lang="en-US" sz="2500" dirty="0" err="1" smtClean="0">
                <a:latin typeface="Tw Cen MT" pitchFamily="34" charset="0"/>
              </a:rPr>
              <a:t>perbaiki</a:t>
            </a:r>
            <a:r>
              <a:rPr lang="en-US" sz="2500" dirty="0" smtClean="0">
                <a:latin typeface="Tw Cen MT" pitchFamily="34" charset="0"/>
              </a:rPr>
              <a:t> </a:t>
            </a:r>
            <a:r>
              <a:rPr lang="en-US" sz="2500" dirty="0" err="1" smtClean="0">
                <a:latin typeface="Tw Cen MT" pitchFamily="34" charset="0"/>
              </a:rPr>
              <a:t>hidupnya</a:t>
            </a:r>
            <a:endParaRPr lang="en-US" sz="2500" dirty="0" smtClean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2913" y="103188"/>
            <a:ext cx="8243887" cy="1262062"/>
          </a:xfrm>
        </p:spPr>
        <p:txBody>
          <a:bodyPr anchor="ctr"/>
          <a:lstStyle/>
          <a:p>
            <a:pPr algn="l" eaLnBrk="1" hangingPunct="1">
              <a:defRPr/>
            </a:pPr>
            <a:r>
              <a:rPr lang="en-US" sz="3400" dirty="0" err="1" smtClean="0">
                <a:latin typeface="Trebuchet MS" pitchFamily="34" charset="0"/>
              </a:rPr>
              <a:t>Faktor</a:t>
            </a:r>
            <a:r>
              <a:rPr lang="en-US" sz="3400" dirty="0" smtClean="0">
                <a:latin typeface="Trebuchet MS" pitchFamily="34" charset="0"/>
              </a:rPr>
              <a:t> </a:t>
            </a:r>
            <a:r>
              <a:rPr lang="id-ID" sz="3400" dirty="0" smtClean="0">
                <a:latin typeface="Trebuchet MS" pitchFamily="34" charset="0"/>
              </a:rPr>
              <a:t>Penghalang</a:t>
            </a:r>
            <a:r>
              <a:rPr lang="en-US" sz="3400" dirty="0" smtClean="0">
                <a:latin typeface="Trebuchet MS" pitchFamily="34" charset="0"/>
              </a:rPr>
              <a:t> </a:t>
            </a:r>
            <a:r>
              <a:rPr lang="en-US" sz="3400" dirty="0" err="1" smtClean="0">
                <a:latin typeface="Trebuchet MS" pitchFamily="34" charset="0"/>
              </a:rPr>
              <a:t>perubahan</a:t>
            </a:r>
            <a:endParaRPr lang="en-US" sz="34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300" dirty="0" err="1" smtClean="0">
                <a:latin typeface="Tw Cen MT" pitchFamily="34" charset="0"/>
              </a:rPr>
              <a:t>Kurangnya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hubungan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dengan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masyarakat</a:t>
            </a:r>
            <a:r>
              <a:rPr lang="en-US" sz="3300" dirty="0" smtClean="0">
                <a:latin typeface="Tw Cen MT" pitchFamily="34" charset="0"/>
              </a:rPr>
              <a:t> lain</a:t>
            </a:r>
          </a:p>
          <a:p>
            <a:pPr eaLnBrk="1" hangingPunct="1">
              <a:lnSpc>
                <a:spcPct val="90000"/>
              </a:lnSpc>
            </a:pPr>
            <a:r>
              <a:rPr lang="en-US" sz="3300" dirty="0" err="1" smtClean="0">
                <a:latin typeface="Tw Cen MT" pitchFamily="34" charset="0"/>
              </a:rPr>
              <a:t>Perkembangan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ilmu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pengetahuan</a:t>
            </a:r>
            <a:r>
              <a:rPr lang="en-US" sz="3300" dirty="0" smtClean="0">
                <a:latin typeface="Tw Cen MT" pitchFamily="34" charset="0"/>
              </a:rPr>
              <a:t> yang </a:t>
            </a:r>
            <a:r>
              <a:rPr lang="en-US" sz="3300" dirty="0" err="1" smtClean="0">
                <a:latin typeface="Tw Cen MT" pitchFamily="34" charset="0"/>
              </a:rPr>
              <a:t>terlambat</a:t>
            </a:r>
            <a:endParaRPr lang="en-US" sz="3300" dirty="0" smtClean="0">
              <a:latin typeface="Tw Cen M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300" dirty="0" err="1" smtClean="0">
                <a:latin typeface="Tw Cen MT" pitchFamily="34" charset="0"/>
              </a:rPr>
              <a:t>Sikap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masyarakat</a:t>
            </a:r>
            <a:r>
              <a:rPr lang="en-US" sz="3300" dirty="0" smtClean="0">
                <a:latin typeface="Tw Cen MT" pitchFamily="34" charset="0"/>
              </a:rPr>
              <a:t> yang </a:t>
            </a:r>
            <a:r>
              <a:rPr lang="en-US" sz="3300" dirty="0" err="1" smtClean="0">
                <a:latin typeface="Tw Cen MT" pitchFamily="34" charset="0"/>
              </a:rPr>
              <a:t>sangat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tradisional</a:t>
            </a:r>
            <a:endParaRPr lang="en-US" sz="3300" dirty="0" smtClean="0">
              <a:latin typeface="Tw Cen M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300" dirty="0" err="1" smtClean="0">
                <a:latin typeface="Tw Cen MT" pitchFamily="34" charset="0"/>
              </a:rPr>
              <a:t>Adanya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kepentingan</a:t>
            </a:r>
            <a:r>
              <a:rPr lang="en-US" sz="3300" dirty="0" smtClean="0">
                <a:latin typeface="Tw Cen MT" pitchFamily="34" charset="0"/>
              </a:rPr>
              <a:t> yang </a:t>
            </a:r>
            <a:r>
              <a:rPr lang="en-US" sz="3300" dirty="0" err="1" smtClean="0">
                <a:latin typeface="Tw Cen MT" pitchFamily="34" charset="0"/>
              </a:rPr>
              <a:t>telah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tertanam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dengan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kuat</a:t>
            </a:r>
            <a:endParaRPr lang="en-US" sz="3300" dirty="0" smtClean="0">
              <a:latin typeface="Tw Cen M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300" dirty="0" smtClean="0">
                <a:latin typeface="Tw Cen MT" pitchFamily="34" charset="0"/>
              </a:rPr>
              <a:t>Rasa </a:t>
            </a:r>
            <a:r>
              <a:rPr lang="en-US" sz="3300" dirty="0" err="1" smtClean="0">
                <a:latin typeface="Tw Cen MT" pitchFamily="34" charset="0"/>
              </a:rPr>
              <a:t>takut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akan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terjadinya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kegoyahan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pada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integrasi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kebudayaan</a:t>
            </a:r>
            <a:endParaRPr lang="en-US" sz="3300" dirty="0" smtClean="0">
              <a:latin typeface="Tw Cen MT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3300" dirty="0" smtClean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29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82296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300" dirty="0" err="1" smtClean="0">
                <a:latin typeface="Tw Cen MT" pitchFamily="34" charset="0"/>
              </a:rPr>
              <a:t>Prasangka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terhadap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hal-hal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baru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atau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asing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atau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sikap</a:t>
            </a:r>
            <a:r>
              <a:rPr lang="en-US" sz="3300" dirty="0" smtClean="0">
                <a:latin typeface="Tw Cen MT" pitchFamily="34" charset="0"/>
              </a:rPr>
              <a:t> yang </a:t>
            </a:r>
            <a:r>
              <a:rPr lang="en-US" sz="3300" dirty="0" err="1" smtClean="0">
                <a:latin typeface="Tw Cen MT" pitchFamily="34" charset="0"/>
              </a:rPr>
              <a:t>tertutup</a:t>
            </a:r>
            <a:r>
              <a:rPr lang="en-US" sz="3300" dirty="0" smtClean="0">
                <a:latin typeface="Tw Cen MT" pitchFamily="34" charset="0"/>
              </a:rPr>
              <a:t>.</a:t>
            </a:r>
          </a:p>
          <a:p>
            <a:pPr eaLnBrk="1" hangingPunct="1"/>
            <a:r>
              <a:rPr lang="en-US" sz="3300" dirty="0" err="1" smtClean="0">
                <a:latin typeface="Tw Cen MT" pitchFamily="34" charset="0"/>
              </a:rPr>
              <a:t>Hambatan-hambatan</a:t>
            </a:r>
            <a:r>
              <a:rPr lang="en-US" sz="3300" dirty="0" smtClean="0">
                <a:latin typeface="Tw Cen MT" pitchFamily="34" charset="0"/>
              </a:rPr>
              <a:t> yang </a:t>
            </a:r>
            <a:r>
              <a:rPr lang="en-US" sz="3300" dirty="0" err="1" smtClean="0">
                <a:latin typeface="Tw Cen MT" pitchFamily="34" charset="0"/>
              </a:rPr>
              <a:t>bersifat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ideologis</a:t>
            </a:r>
            <a:endParaRPr lang="en-US" sz="3300" dirty="0" smtClean="0">
              <a:latin typeface="Tw Cen MT" pitchFamily="34" charset="0"/>
            </a:endParaRPr>
          </a:p>
          <a:p>
            <a:pPr eaLnBrk="1" hangingPunct="1"/>
            <a:r>
              <a:rPr lang="en-US" sz="3300" dirty="0" err="1" smtClean="0">
                <a:latin typeface="Tw Cen MT" pitchFamily="34" charset="0"/>
              </a:rPr>
              <a:t>Adat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atau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kebiasaan</a:t>
            </a:r>
            <a:endParaRPr lang="en-US" sz="3300" dirty="0" smtClean="0">
              <a:latin typeface="Tw Cen MT" pitchFamily="34" charset="0"/>
            </a:endParaRPr>
          </a:p>
          <a:p>
            <a:pPr eaLnBrk="1" hangingPunct="1"/>
            <a:r>
              <a:rPr lang="en-US" sz="3300" dirty="0" err="1" smtClean="0">
                <a:latin typeface="Tw Cen MT" pitchFamily="34" charset="0"/>
              </a:rPr>
              <a:t>Nilai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bahwa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hidup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ini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pada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hakekatnya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buruk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dan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tidak</a:t>
            </a:r>
            <a:r>
              <a:rPr lang="en-US" sz="3300" dirty="0" smtClean="0">
                <a:latin typeface="Tw Cen MT" pitchFamily="34" charset="0"/>
              </a:rPr>
              <a:t> </a:t>
            </a:r>
            <a:r>
              <a:rPr lang="en-US" sz="3300" dirty="0" err="1" smtClean="0">
                <a:latin typeface="Tw Cen MT" pitchFamily="34" charset="0"/>
              </a:rPr>
              <a:t>mungkin</a:t>
            </a:r>
            <a:r>
              <a:rPr lang="en-US" sz="3300" dirty="0" smtClean="0">
                <a:latin typeface="Tw Cen MT" pitchFamily="34" charset="0"/>
              </a:rPr>
              <a:t> di </a:t>
            </a:r>
            <a:r>
              <a:rPr lang="en-US" sz="3300" dirty="0" err="1" smtClean="0">
                <a:latin typeface="Tw Cen MT" pitchFamily="34" charset="0"/>
              </a:rPr>
              <a:t>perbaiki</a:t>
            </a:r>
            <a:endParaRPr lang="en-US" sz="3300" dirty="0" smtClean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6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Manusia, Keragaman, dan Kesetaraan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49077616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21353244">
            <a:off x="2998371" y="3735061"/>
            <a:ext cx="200567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500" dirty="0" smtClean="0"/>
              <a:t>Manusia</a:t>
            </a:r>
            <a:endParaRPr lang="id-ID" sz="3500" dirty="0"/>
          </a:p>
        </p:txBody>
      </p:sp>
    </p:spTree>
    <p:extLst>
      <p:ext uri="{BB962C8B-B14F-4D97-AF65-F5344CB8AC3E}">
        <p14:creationId xmlns:p14="http://schemas.microsoft.com/office/powerpoint/2010/main" val="1110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45716"/>
            <a:ext cx="8243887" cy="735012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3600" dirty="0" smtClean="0">
                <a:latin typeface="Tw Cen MT" pitchFamily="34" charset="0"/>
              </a:rPr>
              <a:t>Proses </a:t>
            </a:r>
            <a:r>
              <a:rPr lang="en-US" sz="3600" dirty="0" err="1" smtClean="0">
                <a:latin typeface="Tw Cen MT" pitchFamily="34" charset="0"/>
              </a:rPr>
              <a:t>Perubahan</a:t>
            </a:r>
            <a:r>
              <a:rPr lang="en-US" sz="3600" dirty="0" smtClean="0">
                <a:latin typeface="Tw Cen MT" pitchFamily="34" charset="0"/>
              </a:rPr>
              <a:t> </a:t>
            </a:r>
            <a:r>
              <a:rPr lang="en-US" sz="3600" dirty="0" err="1" smtClean="0">
                <a:latin typeface="Tw Cen MT" pitchFamily="34" charset="0"/>
              </a:rPr>
              <a:t>Sosial</a:t>
            </a:r>
            <a:r>
              <a:rPr lang="en-US" sz="3600" dirty="0" smtClean="0">
                <a:latin typeface="Tw Cen MT" pitchFamily="34" charset="0"/>
              </a:rPr>
              <a:t> </a:t>
            </a:r>
            <a:r>
              <a:rPr lang="en-US" sz="3600" dirty="0" err="1" smtClean="0">
                <a:latin typeface="Tw Cen MT" pitchFamily="34" charset="0"/>
              </a:rPr>
              <a:t>dan</a:t>
            </a:r>
            <a:r>
              <a:rPr lang="en-US" sz="3600" dirty="0" smtClean="0">
                <a:latin typeface="Tw Cen MT" pitchFamily="34" charset="0"/>
              </a:rPr>
              <a:t> </a:t>
            </a:r>
            <a:r>
              <a:rPr lang="en-US" sz="3600" dirty="0" err="1" smtClean="0">
                <a:latin typeface="Tw Cen MT" pitchFamily="34" charset="0"/>
              </a:rPr>
              <a:t>kebudayaan</a:t>
            </a:r>
            <a:endParaRPr lang="en-US" sz="3600" dirty="0" smtClean="0">
              <a:latin typeface="Tw Cen MT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/>
            <a:r>
              <a:rPr lang="en-US" sz="2900" smtClean="0">
                <a:latin typeface="Tw Cen MT" pitchFamily="34" charset="0"/>
              </a:rPr>
              <a:t>Masyarakat umumnya mengidamkan keserasian atau harmoni (</a:t>
            </a:r>
            <a:r>
              <a:rPr lang="en-US" sz="2900" i="1" smtClean="0">
                <a:latin typeface="Tw Cen MT" pitchFamily="34" charset="0"/>
              </a:rPr>
              <a:t>social equilibrium</a:t>
            </a:r>
            <a:r>
              <a:rPr lang="en-US" sz="2900" smtClean="0">
                <a:latin typeface="Tw Cen MT" pitchFamily="34" charset="0"/>
              </a:rPr>
              <a:t>).</a:t>
            </a:r>
          </a:p>
          <a:p>
            <a:pPr eaLnBrk="1" hangingPunct="1"/>
            <a:r>
              <a:rPr lang="en-US" sz="2900" smtClean="0">
                <a:latin typeface="Tw Cen MT" pitchFamily="34" charset="0"/>
              </a:rPr>
              <a:t>Jika terjadi ketidakserasian dapat dipulihkan kembali  setelah terjadi perubahan, kedaan tersebut dinamakan penyesuaian (</a:t>
            </a:r>
            <a:r>
              <a:rPr lang="en-US" sz="2900" i="1" smtClean="0">
                <a:latin typeface="Tw Cen MT" pitchFamily="34" charset="0"/>
              </a:rPr>
              <a:t>adjustment</a:t>
            </a:r>
            <a:r>
              <a:rPr lang="en-US" sz="2900" smtClean="0">
                <a:latin typeface="Tw Cen MT" pitchFamily="34" charset="0"/>
              </a:rPr>
              <a:t>).</a:t>
            </a:r>
          </a:p>
          <a:p>
            <a:pPr eaLnBrk="1" hangingPunct="1"/>
            <a:r>
              <a:rPr lang="en-US" sz="2900" smtClean="0">
                <a:latin typeface="Tw Cen MT" pitchFamily="34" charset="0"/>
              </a:rPr>
              <a:t>Penyesuaian dalam masyarakat mencakup 2 hal: </a:t>
            </a:r>
          </a:p>
          <a:p>
            <a:pPr lvl="1" eaLnBrk="1" hangingPunct="1"/>
            <a:r>
              <a:rPr lang="en-US" sz="2900" smtClean="0">
                <a:latin typeface="Tw Cen MT" pitchFamily="34" charset="0"/>
              </a:rPr>
              <a:t>Penyesuaian dari lembaga kemasyarakatan</a:t>
            </a:r>
          </a:p>
          <a:p>
            <a:pPr lvl="1" eaLnBrk="1" hangingPunct="1"/>
            <a:r>
              <a:rPr lang="en-US" sz="2900" smtClean="0">
                <a:latin typeface="Tw Cen MT" pitchFamily="34" charset="0"/>
              </a:rPr>
              <a:t>penyesuaian dari individu dan ada dalam masyarakat</a:t>
            </a:r>
            <a:r>
              <a:rPr lang="en-US" sz="2500" b="1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62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305800" cy="563562"/>
          </a:xfrm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en-US" sz="3200" dirty="0" err="1" smtClean="0">
                <a:latin typeface="Trebuchet MS" pitchFamily="34" charset="0"/>
              </a:rPr>
              <a:t>Disorganisasi</a:t>
            </a:r>
            <a:r>
              <a:rPr lang="en-US" sz="3200" dirty="0" smtClean="0">
                <a:latin typeface="Trebuchet MS" pitchFamily="34" charset="0"/>
              </a:rPr>
              <a:t> </a:t>
            </a:r>
            <a:r>
              <a:rPr lang="en-US" sz="3200" dirty="0" err="1" smtClean="0">
                <a:latin typeface="Trebuchet MS" pitchFamily="34" charset="0"/>
              </a:rPr>
              <a:t>dan</a:t>
            </a:r>
            <a:r>
              <a:rPr lang="en-US" sz="3200" dirty="0" smtClean="0">
                <a:latin typeface="Trebuchet MS" pitchFamily="34" charset="0"/>
              </a:rPr>
              <a:t> </a:t>
            </a:r>
            <a:r>
              <a:rPr lang="id-ID" sz="3200" dirty="0">
                <a:latin typeface="Trebuchet MS" pitchFamily="34" charset="0"/>
              </a:rPr>
              <a:t>R</a:t>
            </a:r>
            <a:r>
              <a:rPr lang="en-US" sz="3200" dirty="0" err="1" smtClean="0">
                <a:latin typeface="Trebuchet MS" pitchFamily="34" charset="0"/>
              </a:rPr>
              <a:t>eintegrasi</a:t>
            </a:r>
            <a:endParaRPr lang="en-US" sz="32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95400"/>
            <a:ext cx="8229600" cy="5181600"/>
          </a:xfrm>
        </p:spPr>
        <p:txBody>
          <a:bodyPr/>
          <a:lstStyle/>
          <a:p>
            <a:pPr eaLnBrk="1" hangingPunct="1"/>
            <a:r>
              <a:rPr lang="en-US" sz="2700" dirty="0" err="1" smtClean="0">
                <a:latin typeface="Tw Cen MT" pitchFamily="34" charset="0"/>
              </a:rPr>
              <a:t>Organsiasi</a:t>
            </a:r>
            <a:r>
              <a:rPr lang="en-US" sz="2700" dirty="0" smtClean="0">
                <a:latin typeface="Tw Cen MT" pitchFamily="34" charset="0"/>
              </a:rPr>
              <a:t>: </a:t>
            </a:r>
            <a:r>
              <a:rPr lang="en-US" sz="2700" dirty="0" err="1" smtClean="0">
                <a:latin typeface="Tw Cen MT" pitchFamily="34" charset="0"/>
              </a:rPr>
              <a:t>artikulasi</a:t>
            </a:r>
            <a:r>
              <a:rPr lang="en-US" sz="2700" dirty="0" smtClean="0">
                <a:latin typeface="Tw Cen MT" pitchFamily="34" charset="0"/>
              </a:rPr>
              <a:t> </a:t>
            </a:r>
            <a:r>
              <a:rPr lang="en-US" sz="2700" dirty="0" err="1" smtClean="0">
                <a:latin typeface="Tw Cen MT" pitchFamily="34" charset="0"/>
              </a:rPr>
              <a:t>dari</a:t>
            </a:r>
            <a:r>
              <a:rPr lang="en-US" sz="2700" dirty="0" smtClean="0">
                <a:latin typeface="Tw Cen MT" pitchFamily="34" charset="0"/>
              </a:rPr>
              <a:t> </a:t>
            </a:r>
            <a:r>
              <a:rPr lang="en-US" sz="2700" dirty="0" err="1" smtClean="0">
                <a:latin typeface="Tw Cen MT" pitchFamily="34" charset="0"/>
              </a:rPr>
              <a:t>bagian-bagian</a:t>
            </a:r>
            <a:r>
              <a:rPr lang="en-US" sz="2700" dirty="0" smtClean="0">
                <a:latin typeface="Tw Cen MT" pitchFamily="34" charset="0"/>
              </a:rPr>
              <a:t> yang </a:t>
            </a:r>
            <a:r>
              <a:rPr lang="en-US" sz="2700" dirty="0" err="1" smtClean="0">
                <a:latin typeface="Tw Cen MT" pitchFamily="34" charset="0"/>
              </a:rPr>
              <a:t>merupakan</a:t>
            </a:r>
            <a:r>
              <a:rPr lang="en-US" sz="2700" dirty="0" smtClean="0">
                <a:latin typeface="Tw Cen MT" pitchFamily="34" charset="0"/>
              </a:rPr>
              <a:t> </a:t>
            </a:r>
            <a:r>
              <a:rPr lang="en-US" sz="2700" dirty="0" err="1" smtClean="0">
                <a:latin typeface="Tw Cen MT" pitchFamily="34" charset="0"/>
              </a:rPr>
              <a:t>kesatuan</a:t>
            </a:r>
            <a:r>
              <a:rPr lang="en-US" sz="2700" dirty="0" smtClean="0">
                <a:latin typeface="Tw Cen MT" pitchFamily="34" charset="0"/>
              </a:rPr>
              <a:t> </a:t>
            </a:r>
            <a:r>
              <a:rPr lang="en-US" sz="2700" dirty="0" err="1" smtClean="0">
                <a:latin typeface="Tw Cen MT" pitchFamily="34" charset="0"/>
              </a:rPr>
              <a:t>fungsional</a:t>
            </a:r>
            <a:r>
              <a:rPr lang="en-US" sz="2700" dirty="0" smtClean="0">
                <a:latin typeface="Tw Cen MT" pitchFamily="34" charset="0"/>
              </a:rPr>
              <a:t>.</a:t>
            </a:r>
          </a:p>
          <a:p>
            <a:pPr eaLnBrk="1" hangingPunct="1"/>
            <a:r>
              <a:rPr lang="en-US" sz="2700" dirty="0" err="1" smtClean="0">
                <a:latin typeface="Tw Cen MT" pitchFamily="34" charset="0"/>
              </a:rPr>
              <a:t>Disorganisasi</a:t>
            </a:r>
            <a:r>
              <a:rPr lang="en-US" sz="2700" dirty="0" smtClean="0">
                <a:latin typeface="Tw Cen MT" pitchFamily="34" charset="0"/>
              </a:rPr>
              <a:t>: </a:t>
            </a:r>
            <a:r>
              <a:rPr lang="en-US" sz="2700" dirty="0" err="1" smtClean="0">
                <a:latin typeface="Tw Cen MT" pitchFamily="34" charset="0"/>
              </a:rPr>
              <a:t>suatu</a:t>
            </a:r>
            <a:r>
              <a:rPr lang="en-US" sz="2700" dirty="0" smtClean="0">
                <a:latin typeface="Tw Cen MT" pitchFamily="34" charset="0"/>
              </a:rPr>
              <a:t> </a:t>
            </a:r>
            <a:r>
              <a:rPr lang="en-US" sz="2700" dirty="0" err="1" smtClean="0">
                <a:latin typeface="Tw Cen MT" pitchFamily="34" charset="0"/>
              </a:rPr>
              <a:t>keadaan</a:t>
            </a:r>
            <a:r>
              <a:rPr lang="en-US" sz="2700" dirty="0" smtClean="0">
                <a:latin typeface="Tw Cen MT" pitchFamily="34" charset="0"/>
              </a:rPr>
              <a:t> </a:t>
            </a:r>
            <a:r>
              <a:rPr lang="en-US" sz="2700" dirty="0" err="1" smtClean="0">
                <a:latin typeface="Tw Cen MT" pitchFamily="34" charset="0"/>
              </a:rPr>
              <a:t>dimana</a:t>
            </a:r>
            <a:r>
              <a:rPr lang="en-US" sz="2700" dirty="0" smtClean="0">
                <a:latin typeface="Tw Cen MT" pitchFamily="34" charset="0"/>
              </a:rPr>
              <a:t> </a:t>
            </a:r>
            <a:r>
              <a:rPr lang="en-US" sz="2700" dirty="0" err="1" smtClean="0">
                <a:latin typeface="Tw Cen MT" pitchFamily="34" charset="0"/>
              </a:rPr>
              <a:t>tidak</a:t>
            </a:r>
            <a:r>
              <a:rPr lang="en-US" sz="2700" dirty="0" smtClean="0">
                <a:latin typeface="Tw Cen MT" pitchFamily="34" charset="0"/>
              </a:rPr>
              <a:t> </a:t>
            </a:r>
            <a:r>
              <a:rPr lang="en-US" sz="2700" dirty="0" err="1" smtClean="0">
                <a:latin typeface="Tw Cen MT" pitchFamily="34" charset="0"/>
              </a:rPr>
              <a:t>ada</a:t>
            </a:r>
            <a:r>
              <a:rPr lang="en-US" sz="2700" dirty="0" smtClean="0">
                <a:latin typeface="Tw Cen MT" pitchFamily="34" charset="0"/>
              </a:rPr>
              <a:t> </a:t>
            </a:r>
            <a:r>
              <a:rPr lang="en-US" sz="2700" dirty="0" err="1" smtClean="0">
                <a:latin typeface="Tw Cen MT" pitchFamily="34" charset="0"/>
              </a:rPr>
              <a:t>keserasian</a:t>
            </a:r>
            <a:r>
              <a:rPr lang="en-US" sz="2700" dirty="0" smtClean="0">
                <a:latin typeface="Tw Cen MT" pitchFamily="34" charset="0"/>
              </a:rPr>
              <a:t> </a:t>
            </a:r>
            <a:r>
              <a:rPr lang="en-US" sz="2700" dirty="0" err="1" smtClean="0">
                <a:latin typeface="Tw Cen MT" pitchFamily="34" charset="0"/>
              </a:rPr>
              <a:t>pada</a:t>
            </a:r>
            <a:r>
              <a:rPr lang="en-US" sz="2700" dirty="0" smtClean="0">
                <a:latin typeface="Tw Cen MT" pitchFamily="34" charset="0"/>
              </a:rPr>
              <a:t> </a:t>
            </a:r>
            <a:r>
              <a:rPr lang="en-US" sz="2700" dirty="0" err="1" smtClean="0">
                <a:latin typeface="Tw Cen MT" pitchFamily="34" charset="0"/>
              </a:rPr>
              <a:t>bagian-bagian</a:t>
            </a:r>
            <a:r>
              <a:rPr lang="en-US" sz="2700" dirty="0" smtClean="0">
                <a:latin typeface="Tw Cen MT" pitchFamily="34" charset="0"/>
              </a:rPr>
              <a:t> </a:t>
            </a:r>
            <a:r>
              <a:rPr lang="en-US" sz="2700" dirty="0" err="1" smtClean="0">
                <a:latin typeface="Tw Cen MT" pitchFamily="34" charset="0"/>
              </a:rPr>
              <a:t>dari</a:t>
            </a:r>
            <a:r>
              <a:rPr lang="en-US" sz="2700" dirty="0" smtClean="0">
                <a:latin typeface="Tw Cen MT" pitchFamily="34" charset="0"/>
              </a:rPr>
              <a:t> </a:t>
            </a:r>
            <a:r>
              <a:rPr lang="en-US" sz="2700" dirty="0" err="1" smtClean="0">
                <a:latin typeface="Tw Cen MT" pitchFamily="34" charset="0"/>
              </a:rPr>
              <a:t>suatu</a:t>
            </a:r>
            <a:r>
              <a:rPr lang="en-US" sz="2700" dirty="0" smtClean="0">
                <a:latin typeface="Tw Cen MT" pitchFamily="34" charset="0"/>
              </a:rPr>
              <a:t> </a:t>
            </a:r>
            <a:r>
              <a:rPr lang="en-US" sz="2700" dirty="0" err="1" smtClean="0">
                <a:latin typeface="Tw Cen MT" pitchFamily="34" charset="0"/>
              </a:rPr>
              <a:t>kebulatan</a:t>
            </a:r>
            <a:r>
              <a:rPr lang="en-US" sz="2700" dirty="0" smtClean="0">
                <a:latin typeface="Tw Cen MT" pitchFamily="34" charset="0"/>
              </a:rPr>
              <a:t>.</a:t>
            </a:r>
          </a:p>
          <a:p>
            <a:pPr eaLnBrk="1" hangingPunct="1"/>
            <a:r>
              <a:rPr lang="en-US" sz="2700" dirty="0" err="1" smtClean="0">
                <a:latin typeface="Tw Cen MT" pitchFamily="34" charset="0"/>
              </a:rPr>
              <a:t>Disorganisasi</a:t>
            </a:r>
            <a:r>
              <a:rPr lang="en-US" sz="2700" dirty="0" smtClean="0">
                <a:latin typeface="Tw Cen MT" pitchFamily="34" charset="0"/>
              </a:rPr>
              <a:t>/</a:t>
            </a:r>
            <a:r>
              <a:rPr lang="en-US" sz="2700" dirty="0" err="1" smtClean="0">
                <a:latin typeface="Tw Cen MT" pitchFamily="34" charset="0"/>
              </a:rPr>
              <a:t>disintegrasi</a:t>
            </a:r>
            <a:r>
              <a:rPr lang="en-US" sz="2700" dirty="0" smtClean="0">
                <a:latin typeface="Tw Cen MT" pitchFamily="34" charset="0"/>
              </a:rPr>
              <a:t>: </a:t>
            </a:r>
            <a:r>
              <a:rPr lang="en-US" sz="2700" dirty="0" err="1" smtClean="0">
                <a:latin typeface="Tw Cen MT" pitchFamily="34" charset="0"/>
              </a:rPr>
              <a:t>suatu</a:t>
            </a:r>
            <a:r>
              <a:rPr lang="en-US" sz="2700" dirty="0" smtClean="0">
                <a:latin typeface="Tw Cen MT" pitchFamily="34" charset="0"/>
              </a:rPr>
              <a:t> proses </a:t>
            </a:r>
            <a:r>
              <a:rPr lang="en-US" sz="2700" dirty="0" err="1" smtClean="0">
                <a:latin typeface="Tw Cen MT" pitchFamily="34" charset="0"/>
              </a:rPr>
              <a:t>berpudarnya</a:t>
            </a:r>
            <a:r>
              <a:rPr lang="en-US" sz="2700" dirty="0" smtClean="0">
                <a:latin typeface="Tw Cen MT" pitchFamily="34" charset="0"/>
              </a:rPr>
              <a:t> </a:t>
            </a:r>
            <a:r>
              <a:rPr lang="en-US" sz="2700" dirty="0" err="1" smtClean="0">
                <a:latin typeface="Tw Cen MT" pitchFamily="34" charset="0"/>
              </a:rPr>
              <a:t>norma</a:t>
            </a:r>
            <a:r>
              <a:rPr lang="en-US" sz="2700" dirty="0" smtClean="0">
                <a:latin typeface="Tw Cen MT" pitchFamily="34" charset="0"/>
              </a:rPr>
              <a:t>/</a:t>
            </a:r>
            <a:r>
              <a:rPr lang="en-US" sz="2700" dirty="0" err="1" smtClean="0">
                <a:latin typeface="Tw Cen MT" pitchFamily="34" charset="0"/>
              </a:rPr>
              <a:t>nilai</a:t>
            </a:r>
            <a:r>
              <a:rPr lang="en-US" sz="2700" dirty="0" smtClean="0">
                <a:latin typeface="Tw Cen MT" pitchFamily="34" charset="0"/>
              </a:rPr>
              <a:t> </a:t>
            </a:r>
            <a:r>
              <a:rPr lang="en-US" sz="2700" dirty="0" err="1" smtClean="0">
                <a:latin typeface="Tw Cen MT" pitchFamily="34" charset="0"/>
              </a:rPr>
              <a:t>dalam</a:t>
            </a:r>
            <a:r>
              <a:rPr lang="en-US" sz="2700" dirty="0" smtClean="0">
                <a:latin typeface="Tw Cen MT" pitchFamily="34" charset="0"/>
              </a:rPr>
              <a:t> </a:t>
            </a:r>
            <a:r>
              <a:rPr lang="en-US" sz="2700" dirty="0" err="1" smtClean="0">
                <a:latin typeface="Tw Cen MT" pitchFamily="34" charset="0"/>
              </a:rPr>
              <a:t>masyarakat</a:t>
            </a:r>
            <a:r>
              <a:rPr lang="en-US" sz="2700" dirty="0" smtClean="0">
                <a:latin typeface="Tw Cen MT" pitchFamily="34" charset="0"/>
              </a:rPr>
              <a:t> </a:t>
            </a:r>
            <a:r>
              <a:rPr lang="en-US" sz="2700" dirty="0" err="1" smtClean="0">
                <a:latin typeface="Tw Cen MT" pitchFamily="34" charset="0"/>
              </a:rPr>
              <a:t>karena</a:t>
            </a:r>
            <a:r>
              <a:rPr lang="en-US" sz="2700" dirty="0" smtClean="0">
                <a:latin typeface="Tw Cen MT" pitchFamily="34" charset="0"/>
              </a:rPr>
              <a:t> </a:t>
            </a:r>
            <a:r>
              <a:rPr lang="en-US" sz="2700" dirty="0" err="1" smtClean="0">
                <a:latin typeface="Tw Cen MT" pitchFamily="34" charset="0"/>
              </a:rPr>
              <a:t>perubahan</a:t>
            </a:r>
            <a:r>
              <a:rPr lang="en-US" sz="2700" dirty="0" smtClean="0">
                <a:latin typeface="Tw Cen MT" pitchFamily="34" charset="0"/>
              </a:rPr>
              <a:t> yang </a:t>
            </a:r>
            <a:r>
              <a:rPr lang="en-US" sz="2700" dirty="0" err="1" smtClean="0">
                <a:latin typeface="Tw Cen MT" pitchFamily="34" charset="0"/>
              </a:rPr>
              <a:t>terjadi</a:t>
            </a:r>
            <a:r>
              <a:rPr lang="en-US" sz="2700" dirty="0" smtClean="0">
                <a:latin typeface="Tw Cen MT" pitchFamily="34" charset="0"/>
              </a:rPr>
              <a:t> </a:t>
            </a:r>
            <a:r>
              <a:rPr lang="en-US" sz="2700" dirty="0" err="1" smtClean="0">
                <a:latin typeface="Tw Cen MT" pitchFamily="34" charset="0"/>
              </a:rPr>
              <a:t>pada</a:t>
            </a:r>
            <a:r>
              <a:rPr lang="en-US" sz="2700" dirty="0" smtClean="0">
                <a:latin typeface="Tw Cen MT" pitchFamily="34" charset="0"/>
              </a:rPr>
              <a:t> </a:t>
            </a:r>
            <a:r>
              <a:rPr lang="en-US" sz="2700" dirty="0" err="1" smtClean="0">
                <a:latin typeface="Tw Cen MT" pitchFamily="34" charset="0"/>
              </a:rPr>
              <a:t>lembaga</a:t>
            </a:r>
            <a:r>
              <a:rPr lang="en-US" sz="2700" dirty="0" smtClean="0">
                <a:latin typeface="Tw Cen MT" pitchFamily="34" charset="0"/>
              </a:rPr>
              <a:t> </a:t>
            </a:r>
            <a:r>
              <a:rPr lang="en-US" sz="2700" dirty="0" err="1" smtClean="0">
                <a:latin typeface="Tw Cen MT" pitchFamily="34" charset="0"/>
              </a:rPr>
              <a:t>kemasyarakatan</a:t>
            </a:r>
            <a:r>
              <a:rPr lang="en-US" sz="2700" dirty="0" smtClean="0">
                <a:latin typeface="Tw Cen MT" pitchFamily="34" charset="0"/>
              </a:rPr>
              <a:t>.</a:t>
            </a:r>
          </a:p>
          <a:p>
            <a:pPr eaLnBrk="1" hangingPunct="1"/>
            <a:r>
              <a:rPr lang="en-US" sz="2700" dirty="0" err="1" smtClean="0">
                <a:latin typeface="Tw Cen MT" pitchFamily="34" charset="0"/>
              </a:rPr>
              <a:t>Reorganisasi</a:t>
            </a:r>
            <a:r>
              <a:rPr lang="en-US" sz="2700" dirty="0" smtClean="0">
                <a:latin typeface="Tw Cen MT" pitchFamily="34" charset="0"/>
              </a:rPr>
              <a:t>/</a:t>
            </a:r>
            <a:r>
              <a:rPr lang="en-US" sz="2700" dirty="0" err="1" smtClean="0">
                <a:latin typeface="Tw Cen MT" pitchFamily="34" charset="0"/>
              </a:rPr>
              <a:t>reintegrasi</a:t>
            </a:r>
            <a:r>
              <a:rPr lang="en-US" sz="2700" dirty="0" smtClean="0">
                <a:latin typeface="Tw Cen MT" pitchFamily="34" charset="0"/>
              </a:rPr>
              <a:t>: proses </a:t>
            </a:r>
            <a:r>
              <a:rPr lang="en-US" sz="2700" dirty="0" err="1" smtClean="0">
                <a:latin typeface="Tw Cen MT" pitchFamily="34" charset="0"/>
              </a:rPr>
              <a:t>pembentukan</a:t>
            </a:r>
            <a:r>
              <a:rPr lang="en-US" sz="2700" dirty="0" smtClean="0">
                <a:latin typeface="Tw Cen MT" pitchFamily="34" charset="0"/>
              </a:rPr>
              <a:t> </a:t>
            </a:r>
            <a:r>
              <a:rPr lang="en-US" sz="2700" dirty="0" err="1" smtClean="0">
                <a:latin typeface="Tw Cen MT" pitchFamily="34" charset="0"/>
              </a:rPr>
              <a:t>norma</a:t>
            </a:r>
            <a:r>
              <a:rPr lang="en-US" sz="2700" dirty="0" smtClean="0">
                <a:latin typeface="Tw Cen MT" pitchFamily="34" charset="0"/>
              </a:rPr>
              <a:t>/</a:t>
            </a:r>
            <a:r>
              <a:rPr lang="en-US" sz="2700" dirty="0" err="1" smtClean="0">
                <a:latin typeface="Tw Cen MT" pitchFamily="34" charset="0"/>
              </a:rPr>
              <a:t>nilai</a:t>
            </a:r>
            <a:r>
              <a:rPr lang="en-US" sz="2700" dirty="0" smtClean="0">
                <a:latin typeface="Tw Cen MT" pitchFamily="34" charset="0"/>
              </a:rPr>
              <a:t> </a:t>
            </a:r>
            <a:r>
              <a:rPr lang="en-US" sz="2700" dirty="0" err="1" smtClean="0">
                <a:latin typeface="Tw Cen MT" pitchFamily="34" charset="0"/>
              </a:rPr>
              <a:t>baru</a:t>
            </a:r>
            <a:r>
              <a:rPr lang="en-US" sz="2700" dirty="0" smtClean="0">
                <a:latin typeface="Tw Cen MT" pitchFamily="34" charset="0"/>
              </a:rPr>
              <a:t> agar </a:t>
            </a:r>
            <a:r>
              <a:rPr lang="en-US" sz="2700" dirty="0" err="1" smtClean="0">
                <a:latin typeface="Tw Cen MT" pitchFamily="34" charset="0"/>
              </a:rPr>
              <a:t>serasi</a:t>
            </a:r>
            <a:r>
              <a:rPr lang="en-US" sz="2700" dirty="0" smtClean="0">
                <a:latin typeface="Tw Cen MT" pitchFamily="34" charset="0"/>
              </a:rPr>
              <a:t> </a:t>
            </a:r>
            <a:r>
              <a:rPr lang="en-US" sz="2700" dirty="0" err="1" smtClean="0">
                <a:latin typeface="Tw Cen MT" pitchFamily="34" charset="0"/>
              </a:rPr>
              <a:t>dengan</a:t>
            </a:r>
            <a:r>
              <a:rPr lang="en-US" sz="2700" dirty="0" smtClean="0">
                <a:latin typeface="Tw Cen MT" pitchFamily="34" charset="0"/>
              </a:rPr>
              <a:t> </a:t>
            </a:r>
            <a:r>
              <a:rPr lang="en-US" sz="2700" dirty="0" err="1" smtClean="0">
                <a:latin typeface="Tw Cen MT" pitchFamily="34" charset="0"/>
              </a:rPr>
              <a:t>lembaga</a:t>
            </a:r>
            <a:r>
              <a:rPr lang="en-US" sz="2700" dirty="0" smtClean="0">
                <a:latin typeface="Tw Cen MT" pitchFamily="34" charset="0"/>
              </a:rPr>
              <a:t> </a:t>
            </a:r>
            <a:r>
              <a:rPr lang="en-US" sz="2700" dirty="0" err="1" smtClean="0">
                <a:latin typeface="Tw Cen MT" pitchFamily="34" charset="0"/>
              </a:rPr>
              <a:t>kemasayarakat</a:t>
            </a:r>
            <a:r>
              <a:rPr lang="en-US" sz="2700" dirty="0" smtClean="0">
                <a:latin typeface="Tw Cen MT" pitchFamily="34" charset="0"/>
              </a:rPr>
              <a:t> yang </a:t>
            </a:r>
            <a:r>
              <a:rPr lang="en-US" sz="2700" dirty="0" err="1" smtClean="0">
                <a:latin typeface="Tw Cen MT" pitchFamily="34" charset="0"/>
              </a:rPr>
              <a:t>telah</a:t>
            </a:r>
            <a:r>
              <a:rPr lang="en-US" sz="2700" dirty="0" smtClean="0">
                <a:latin typeface="Tw Cen MT" pitchFamily="34" charset="0"/>
              </a:rPr>
              <a:t> </a:t>
            </a:r>
            <a:r>
              <a:rPr lang="en-US" sz="2700" dirty="0" err="1" smtClean="0">
                <a:latin typeface="Tw Cen MT" pitchFamily="34" charset="0"/>
              </a:rPr>
              <a:t>mengalami</a:t>
            </a:r>
            <a:r>
              <a:rPr lang="en-US" sz="2700" dirty="0" smtClean="0">
                <a:latin typeface="Tw Cen MT" pitchFamily="34" charset="0"/>
              </a:rPr>
              <a:t> </a:t>
            </a:r>
            <a:r>
              <a:rPr lang="en-US" sz="2700" dirty="0" err="1" smtClean="0">
                <a:latin typeface="Tw Cen MT" pitchFamily="34" charset="0"/>
              </a:rPr>
              <a:t>perubahan</a:t>
            </a:r>
            <a:endParaRPr lang="en-US" sz="2700" dirty="0" smtClean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838200"/>
            <a:ext cx="8382000" cy="5287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Tw Cen MT" pitchFamily="34" charset="0"/>
              </a:rPr>
              <a:t>Tahap reorganisasi dilaksanakan apabila norma/nilai yang baru telah melembaga (</a:t>
            </a:r>
            <a:r>
              <a:rPr lang="en-US" i="1" smtClean="0">
                <a:latin typeface="Tw Cen MT" pitchFamily="34" charset="0"/>
              </a:rPr>
              <a:t>instituonalized</a:t>
            </a:r>
            <a:r>
              <a:rPr lang="en-US" smtClean="0">
                <a:latin typeface="Tw Cen MT" pitchFamily="34" charset="0"/>
              </a:rPr>
              <a:t>) dalam diri warga masyarakat.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Tw Cen MT" pitchFamily="34" charset="0"/>
              </a:rPr>
              <a:t>Proses reoganisasi umumnya terjadi secara lambat karena lebih dahulu harus menyesuaikan diri dengan  masyarakat.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Tw Cen MT" pitchFamily="34" charset="0"/>
              </a:rPr>
              <a:t>Kemungkinan akan terjadi suatu keadaan  dimana norma lama sudah hilang karena disorganisasi tadi, sedang norma baru belum terbentuk. Hal ini yeng memunculkan keadaan krisis dalam masyarakat.</a:t>
            </a:r>
          </a:p>
        </p:txBody>
      </p:sp>
    </p:spTree>
    <p:extLst>
      <p:ext uri="{BB962C8B-B14F-4D97-AF65-F5344CB8AC3E}">
        <p14:creationId xmlns:p14="http://schemas.microsoft.com/office/powerpoint/2010/main" val="39247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2913" y="225425"/>
            <a:ext cx="8167687" cy="1050925"/>
          </a:xfrm>
        </p:spPr>
        <p:txBody>
          <a:bodyPr anchor="ctr">
            <a:normAutofit fontScale="90000"/>
          </a:bodyPr>
          <a:lstStyle/>
          <a:p>
            <a:pPr algn="l" eaLnBrk="1" hangingPunct="1">
              <a:defRPr/>
            </a:pPr>
            <a:r>
              <a:rPr lang="en-US" sz="3400" b="1" smtClean="0">
                <a:latin typeface="Trebuchet MS" pitchFamily="34" charset="0"/>
              </a:rPr>
              <a:t>Ketidakserasian Perubahan dan </a:t>
            </a:r>
            <a:r>
              <a:rPr lang="en-US" sz="3400" b="1" i="1" smtClean="0">
                <a:latin typeface="Trebuchet MS" pitchFamily="34" charset="0"/>
              </a:rPr>
              <a:t>Cultural Lag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47800"/>
            <a:ext cx="8382000" cy="4678363"/>
          </a:xfrm>
        </p:spPr>
        <p:txBody>
          <a:bodyPr/>
          <a:lstStyle/>
          <a:p>
            <a:pPr eaLnBrk="1" hangingPunct="1"/>
            <a:r>
              <a:rPr lang="en-US" sz="2600" smtClean="0">
                <a:latin typeface="Tw Cen MT" pitchFamily="34" charset="0"/>
              </a:rPr>
              <a:t>Umumnya unsur-unsur kebudayaan kebendaan lebih mudah berubah dari pada unsur kebudayaan rohaniah.</a:t>
            </a:r>
          </a:p>
          <a:p>
            <a:pPr eaLnBrk="1" hangingPunct="1"/>
            <a:r>
              <a:rPr lang="en-US" sz="2600" smtClean="0">
                <a:latin typeface="Tw Cen MT" pitchFamily="34" charset="0"/>
              </a:rPr>
              <a:t>Pertumbuhan kebudayaan tidak selalu sama cepatnya dalam keseluruhannya (meterial dan non-material).</a:t>
            </a:r>
          </a:p>
          <a:p>
            <a:pPr eaLnBrk="1" hangingPunct="1"/>
            <a:r>
              <a:rPr lang="en-US" sz="2600" smtClean="0">
                <a:latin typeface="Tw Cen MT" pitchFamily="34" charset="0"/>
              </a:rPr>
              <a:t>Ketertinggalan budaya yang mencolok antara lain tertinggalnya alam pikiran dengan perkembangan teknologi yang sangat pesat.</a:t>
            </a:r>
          </a:p>
          <a:p>
            <a:pPr eaLnBrk="1" hangingPunct="1"/>
            <a:r>
              <a:rPr lang="en-US" sz="2600" smtClean="0">
                <a:latin typeface="Tw Cen MT" pitchFamily="34" charset="0"/>
              </a:rPr>
              <a:t>Alam pikiran modern ditandai dengan sifat yang terbuka terhadap pengalaman baru serta terbuka  pula bagi perubahan dan pembaharuan.</a:t>
            </a:r>
          </a:p>
        </p:txBody>
      </p:sp>
    </p:spTree>
    <p:extLst>
      <p:ext uri="{BB962C8B-B14F-4D97-AF65-F5344CB8AC3E}">
        <p14:creationId xmlns:p14="http://schemas.microsoft.com/office/powerpoint/2010/main" val="4246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533400"/>
            <a:ext cx="8382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latin typeface="Tw Cen MT" pitchFamily="34" charset="0"/>
              </a:rPr>
              <a:t>Alam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pikiran</a:t>
            </a:r>
            <a:r>
              <a:rPr lang="en-US" dirty="0" smtClean="0">
                <a:latin typeface="Tw Cen MT" pitchFamily="34" charset="0"/>
              </a:rPr>
              <a:t> modern </a:t>
            </a:r>
            <a:r>
              <a:rPr lang="en-US" dirty="0" err="1" smtClean="0">
                <a:latin typeface="Tw Cen MT" pitchFamily="34" charset="0"/>
              </a:rPr>
              <a:t>dicirikan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dengan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u="sng" dirty="0" err="1" smtClean="0">
                <a:latin typeface="Tw Cen MT" pitchFamily="34" charset="0"/>
              </a:rPr>
              <a:t>berpikir</a:t>
            </a:r>
            <a:r>
              <a:rPr lang="en-US" u="sng" dirty="0" smtClean="0">
                <a:latin typeface="Tw Cen MT" pitchFamily="34" charset="0"/>
              </a:rPr>
              <a:t> </a:t>
            </a:r>
            <a:r>
              <a:rPr lang="en-US" u="sng" dirty="0" err="1" smtClean="0">
                <a:latin typeface="Tw Cen MT" pitchFamily="34" charset="0"/>
              </a:rPr>
              <a:t>secara</a:t>
            </a:r>
            <a:r>
              <a:rPr lang="en-US" u="sng" dirty="0" smtClean="0">
                <a:latin typeface="Tw Cen MT" pitchFamily="34" charset="0"/>
              </a:rPr>
              <a:t> </a:t>
            </a:r>
            <a:r>
              <a:rPr lang="en-US" u="sng" dirty="0" err="1" smtClean="0">
                <a:latin typeface="Tw Cen MT" pitchFamily="34" charset="0"/>
              </a:rPr>
              <a:t>luas</a:t>
            </a:r>
            <a:r>
              <a:rPr lang="en-US" dirty="0" smtClean="0">
                <a:latin typeface="Tw Cen MT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latin typeface="Tw Cen MT" pitchFamily="34" charset="0"/>
              </a:rPr>
              <a:t>Unsur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pendidikan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berperan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dalam</a:t>
            </a:r>
            <a:r>
              <a:rPr lang="en-US" dirty="0" smtClean="0">
                <a:latin typeface="Tw Cen MT" pitchFamily="34" charset="0"/>
              </a:rPr>
              <a:t> me</a:t>
            </a:r>
            <a:r>
              <a:rPr lang="id-ID" dirty="0">
                <a:latin typeface="Tw Cen MT" pitchFamily="34" charset="0"/>
              </a:rPr>
              <a:t>m</a:t>
            </a:r>
            <a:r>
              <a:rPr lang="en-US" dirty="0" err="1" smtClean="0">
                <a:latin typeface="Tw Cen MT" pitchFamily="34" charset="0"/>
              </a:rPr>
              <a:t>bentuk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alam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pikiran</a:t>
            </a:r>
            <a:r>
              <a:rPr lang="en-US" dirty="0" smtClean="0">
                <a:latin typeface="Tw Cen MT" pitchFamily="34" charset="0"/>
              </a:rPr>
              <a:t> modern; </a:t>
            </a:r>
            <a:r>
              <a:rPr lang="en-US" dirty="0" err="1" smtClean="0">
                <a:latin typeface="Tw Cen MT" pitchFamily="34" charset="0"/>
              </a:rPr>
              <a:t>semakin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terdidik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seseorang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semakin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terbuka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semakin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luas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daya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pikirnya</a:t>
            </a:r>
            <a:r>
              <a:rPr lang="en-US" dirty="0" smtClean="0">
                <a:latin typeface="Tw Cen MT" pitchFamily="34" charset="0"/>
              </a:rPr>
              <a:t>. Ada </a:t>
            </a:r>
            <a:r>
              <a:rPr lang="en-US" dirty="0" err="1" smtClean="0">
                <a:latin typeface="Tw Cen MT" pitchFamily="34" charset="0"/>
              </a:rPr>
              <a:t>kesadaran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bahwa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ada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pendapat-pendapat</a:t>
            </a:r>
            <a:r>
              <a:rPr lang="en-US" dirty="0" smtClean="0">
                <a:latin typeface="Tw Cen MT" pitchFamily="34" charset="0"/>
              </a:rPr>
              <a:t> lain </a:t>
            </a:r>
            <a:r>
              <a:rPr lang="en-US" dirty="0" err="1" smtClean="0">
                <a:latin typeface="Tw Cen MT" pitchFamily="34" charset="0"/>
              </a:rPr>
              <a:t>dan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sikap-sikap</a:t>
            </a:r>
            <a:r>
              <a:rPr lang="en-US" dirty="0" smtClean="0">
                <a:latin typeface="Tw Cen MT" pitchFamily="34" charset="0"/>
              </a:rPr>
              <a:t> lain yang </a:t>
            </a:r>
            <a:r>
              <a:rPr lang="en-US" dirty="0" err="1" smtClean="0">
                <a:latin typeface="Tw Cen MT" pitchFamily="34" charset="0"/>
              </a:rPr>
              <a:t>mengelilinginya</a:t>
            </a:r>
            <a:r>
              <a:rPr lang="en-US" dirty="0" smtClean="0">
                <a:latin typeface="Tw Cen MT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latin typeface="Tw Cen MT" pitchFamily="34" charset="0"/>
              </a:rPr>
              <a:t>Dengan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alam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pikiran</a:t>
            </a:r>
            <a:r>
              <a:rPr lang="en-US" dirty="0" smtClean="0">
                <a:latin typeface="Tw Cen MT" pitchFamily="34" charset="0"/>
              </a:rPr>
              <a:t> modern, </a:t>
            </a:r>
            <a:r>
              <a:rPr lang="en-US" dirty="0" err="1" smtClean="0">
                <a:latin typeface="Tw Cen MT" pitchFamily="34" charset="0"/>
              </a:rPr>
              <a:t>manusia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dapat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belajar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untuk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memanfaatkan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menguasai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alam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sekelilingnya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daripada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sekedar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sikap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pasrah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dan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pasif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terhadap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alam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err="1" smtClean="0">
                <a:latin typeface="Tw Cen MT" pitchFamily="34" charset="0"/>
              </a:rPr>
              <a:t>sekelilingnya</a:t>
            </a:r>
            <a:r>
              <a:rPr lang="en-US" dirty="0" smtClean="0">
                <a:latin typeface="Tw Cen MT" pitchFamily="34" charset="0"/>
              </a:rPr>
              <a:t>.</a:t>
            </a:r>
          </a:p>
        </p:txBody>
      </p:sp>
      <p:pic>
        <p:nvPicPr>
          <p:cNvPr id="8194" name="Picture 2" descr="F:\Gambar\C__Data_Users_DefApps_AppData_INTERNETEXPLORER_Temp_Saved Images_budayak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97" y="3933056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2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dr.  b-Ulva Hartami\MARTINA\Thie-Na\Semester ganjil\Sos Pert\piramida-perubahan-sosial-appreciative-inqui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9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9218" name="Picture 2" descr="E:\Agribisnis\Sosiologi Pertanian\gambar sospert\skartu-ucapan-terima-kasih-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645024"/>
          </a:xfrm>
          <a:prstGeom prst="rect">
            <a:avLst/>
          </a:prstGeom>
          <a:noFill/>
        </p:spPr>
      </p:pic>
      <p:pic>
        <p:nvPicPr>
          <p:cNvPr id="9219" name="Picture 3" descr="E:\Agribisnis\Sosiologi Pertanian\gambar sospert\Terima-Kasi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0"/>
            <a:ext cx="9144000" cy="314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93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7467600" cy="1143000"/>
          </a:xfrm>
        </p:spPr>
        <p:txBody>
          <a:bodyPr/>
          <a:lstStyle/>
          <a:p>
            <a:pPr algn="ctr"/>
            <a:r>
              <a:rPr lang="id-ID" dirty="0" smtClean="0"/>
              <a:t>Keragaman Manusia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67778557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669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56523276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140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Beberapa Penyebab Keragaman Budaya di Indonesia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71398620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3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78749867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72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Multikulturalisme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90864" cy="5069160"/>
          </a:xfrm>
        </p:spPr>
        <p:txBody>
          <a:bodyPr/>
          <a:lstStyle/>
          <a:p>
            <a:r>
              <a:rPr lang="id-ID" dirty="0" smtClean="0"/>
              <a:t>Ideologi yang mengakui dan mengagungkan perbedaan </a:t>
            </a:r>
            <a:r>
              <a:rPr lang="id-ID" dirty="0"/>
              <a:t>dalam </a:t>
            </a:r>
            <a:r>
              <a:rPr lang="id-ID" dirty="0" smtClean="0"/>
              <a:t>kesetaraan</a:t>
            </a:r>
          </a:p>
          <a:p>
            <a:r>
              <a:rPr lang="id-ID" dirty="0" smtClean="0"/>
              <a:t>Kesediaan menerima kelompok lain sebagai suatu kesatuan tanpa membedakan</a:t>
            </a:r>
          </a:p>
          <a:p>
            <a:r>
              <a:rPr lang="id-ID" dirty="0" smtClean="0"/>
              <a:t>Multikulturalisme berbeda dengan pluralisme</a:t>
            </a:r>
          </a:p>
          <a:p>
            <a:endParaRPr lang="id-ID" dirty="0"/>
          </a:p>
        </p:txBody>
      </p:sp>
      <p:pic>
        <p:nvPicPr>
          <p:cNvPr id="4098" name="Picture 2" descr="F:\Gambar\C__Data_Users_DefApps_AppData_INTERNETEXPLORER_Temp_Saved Images_indonesia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92696"/>
            <a:ext cx="3577030" cy="520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7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Masalah Multikulturalisme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Sering disalahartikan harus menerima perbedaan kelompok</a:t>
            </a:r>
          </a:p>
          <a:p>
            <a:r>
              <a:rPr lang="id-ID" dirty="0" smtClean="0"/>
              <a:t>Contohnya LGBT</a:t>
            </a:r>
            <a:endParaRPr lang="id-ID" dirty="0"/>
          </a:p>
        </p:txBody>
      </p:sp>
      <p:pic>
        <p:nvPicPr>
          <p:cNvPr id="9218" name="Picture 2" descr="C:\Users\A S U S\Downloads\organisasi-islam-di-bandung-tolak-lgbt_20160211_103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6667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5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Pluralisme</a:t>
            </a:r>
            <a:endParaRPr lang="id-ID" dirty="0"/>
          </a:p>
        </p:txBody>
      </p:sp>
      <p:pic>
        <p:nvPicPr>
          <p:cNvPr id="5122" name="Picture 2" descr="F:\Gambar\C__Data_Users_DefApps_AppData_INTERNETEXPLORER_Temp_Saved Images_5562624e0423bd184f8b456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692" y="4019550"/>
            <a:ext cx="37242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Kehidupan secara berkelompok yang berdampingan secara fisik, tetapi terpisah oleh kehidupan sosial dan tergabung </a:t>
            </a:r>
            <a:r>
              <a:rPr lang="id-ID" dirty="0" smtClean="0"/>
              <a:t>dalam </a:t>
            </a:r>
            <a:r>
              <a:rPr lang="id-ID" dirty="0" smtClean="0"/>
              <a:t>suatu kesatuan politik</a:t>
            </a:r>
          </a:p>
          <a:p>
            <a:r>
              <a:rPr lang="id-ID" dirty="0" smtClean="0"/>
              <a:t>Paham atau sikap terhadap keadaan majemuk atau banyak dalam segala hal</a:t>
            </a:r>
          </a:p>
          <a:p>
            <a:r>
              <a:rPr lang="id-ID" dirty="0" smtClean="0"/>
              <a:t>Diversitas dalam masyarakat memiliki “dua wajah”, </a:t>
            </a:r>
            <a:endParaRPr lang="id-ID" dirty="0" smtClean="0"/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yaitu </a:t>
            </a:r>
            <a:r>
              <a:rPr lang="id-ID" dirty="0" smtClean="0"/>
              <a:t>konsensus dan konflik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724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238</TotalTime>
  <Words>744</Words>
  <Application>Microsoft Office PowerPoint</Application>
  <PresentationFormat>On-screen Show (4:3)</PresentationFormat>
  <Paragraphs>127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Oriel</vt:lpstr>
      <vt:lpstr>Keanekaragaman Suku Bangsa di Indonesia dan Dinamika Masyarakat</vt:lpstr>
      <vt:lpstr>Manusia, Keragaman, dan Kesetaraan</vt:lpstr>
      <vt:lpstr>Keragaman Manusia</vt:lpstr>
      <vt:lpstr>PowerPoint Presentation</vt:lpstr>
      <vt:lpstr>Beberapa Penyebab Keragaman Budaya di Indonesia</vt:lpstr>
      <vt:lpstr>PowerPoint Presentation</vt:lpstr>
      <vt:lpstr>Multikulturalisme</vt:lpstr>
      <vt:lpstr>Masalah Multikulturalisme</vt:lpstr>
      <vt:lpstr>Pluralisme</vt:lpstr>
      <vt:lpstr>PowerPoint Presentation</vt:lpstr>
      <vt:lpstr>Masalah Pluralisme</vt:lpstr>
      <vt:lpstr>Contoh Keanekaragaman Suku Bangsa di Indonesia</vt:lpstr>
      <vt:lpstr>PowerPoint Presentation</vt:lpstr>
      <vt:lpstr>PowerPoint Presentation</vt:lpstr>
      <vt:lpstr>PowerPoint Presentation</vt:lpstr>
      <vt:lpstr>Dinamika Sosial dalam Masyarakat</vt:lpstr>
      <vt:lpstr>Faktor Pendorong Perubahan</vt:lpstr>
      <vt:lpstr>Faktor Penghalang perubahan</vt:lpstr>
      <vt:lpstr>PowerPoint Presentation</vt:lpstr>
      <vt:lpstr>Proses Perubahan Sosial dan kebudayaan</vt:lpstr>
      <vt:lpstr>Disorganisasi dan Reintegrasi</vt:lpstr>
      <vt:lpstr>PowerPoint Presentation</vt:lpstr>
      <vt:lpstr>Ketidakserasian Perubahan dan Cultural Lag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Keanekaragaman Suku Bangsa di Indonesia dan Dinamika Sosial Masyarakat</dc:title>
  <dc:creator>A S U S</dc:creator>
  <cp:lastModifiedBy>A S U S</cp:lastModifiedBy>
  <cp:revision>16</cp:revision>
  <dcterms:created xsi:type="dcterms:W3CDTF">2016-03-15T01:29:51Z</dcterms:created>
  <dcterms:modified xsi:type="dcterms:W3CDTF">2016-03-21T03:00:11Z</dcterms:modified>
</cp:coreProperties>
</file>